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alibri" panose="020F0502020204030204" pitchFamily="34" charset="0"/>
      <p:regular r:id="rId12"/>
      <p:bold r:id="rId13"/>
      <p:italic r:id="rId14"/>
      <p:boldItalic r:id="rId15"/>
    </p:embeddedFont>
    <p:embeddedFont>
      <p:font typeface="Nuni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835"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docs.google.com/document/d/1wvP1tkmgGmTudvAklM4RxdQNxPKWVaujxaZZdOGm7k0/edit"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docs.google.com/document/d/1sRTj17tu4RABFQzjFXXyCrewsjEU8ZmGQoJIaguMmgs/edit#heading=h.f4670f73niyn"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64dc0206a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64dc0206a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62a7ab368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62a7ab368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3-5 min top BACKGROUND (for those of you who knew Karen, this is a very appropriate image!)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62a7ab3684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62a7ab3684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2-3 min Challenges for her departure -- Alea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64e89a08a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64e89a08a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62a7ab3684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62a7ab3684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mins Communication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62a7ab3684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62a7ab368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15 min Changes</a:t>
            </a:r>
            <a:endParaRPr/>
          </a:p>
          <a:p>
            <a:pPr marL="0" lvl="0" indent="0" algn="l" rtl="0">
              <a:spcBef>
                <a:spcPts val="0"/>
              </a:spcBef>
              <a:spcAft>
                <a:spcPts val="0"/>
              </a:spcAft>
              <a:buNone/>
            </a:pPr>
            <a:r>
              <a:rPr lang="en"/>
              <a:t>Quick changes&gt;Old workflow/procedure being redone&gt;New workflow created</a:t>
            </a:r>
            <a:endParaRPr/>
          </a:p>
          <a:p>
            <a:pPr marL="0" lvl="0" indent="0" algn="l" rtl="0">
              <a:spcBef>
                <a:spcPts val="0"/>
              </a:spcBef>
              <a:spcAft>
                <a:spcPts val="0"/>
              </a:spcAft>
              <a:buNone/>
            </a:pPr>
            <a:r>
              <a:rPr lang="en"/>
              <a:t>Kanopy</a:t>
            </a:r>
            <a:endParaRPr/>
          </a:p>
          <a:p>
            <a:pPr marL="0" lvl="0" indent="0" algn="l" rtl="0">
              <a:spcBef>
                <a:spcPts val="0"/>
              </a:spcBef>
              <a:spcAft>
                <a:spcPts val="0"/>
              </a:spcAft>
              <a:buNone/>
            </a:pPr>
            <a:r>
              <a:rPr lang="en" u="sng">
                <a:solidFill>
                  <a:schemeClr val="hlink"/>
                </a:solidFill>
                <a:hlinkClick r:id="rId3"/>
              </a:rPr>
              <a:t>https://docs.google.com/document/d/1wvP1tkmgGmTudvAklM4RxdQNxPKWVaujxaZZdOGm7k0/edit</a:t>
            </a:r>
            <a:endParaRPr/>
          </a:p>
          <a:p>
            <a:pPr marL="0" lvl="0" indent="0" algn="l" rtl="0">
              <a:spcBef>
                <a:spcPts val="0"/>
              </a:spcBef>
              <a:spcAft>
                <a:spcPts val="0"/>
              </a:spcAft>
              <a:buNone/>
            </a:pPr>
            <a:r>
              <a:rPr lang="en"/>
              <a:t>Gobi</a:t>
            </a:r>
            <a:endParaRPr/>
          </a:p>
          <a:p>
            <a:pPr marL="0" lvl="0" indent="0" algn="l" rtl="0">
              <a:spcBef>
                <a:spcPts val="0"/>
              </a:spcBef>
              <a:spcAft>
                <a:spcPts val="0"/>
              </a:spcAft>
              <a:buNone/>
            </a:pPr>
            <a:r>
              <a:rPr lang="en" u="sng">
                <a:solidFill>
                  <a:schemeClr val="hlink"/>
                </a:solidFill>
                <a:hlinkClick r:id="rId4"/>
              </a:rPr>
              <a:t>https://docs.google.com/document/d/1sRTj17tu4RABFQzjFXXyCrewsjEU8ZmGQoJIaguMmgs/edit#heading=h.f4670f73niyn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64dc0206a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64dc0206a1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7-10 min Activity</a:t>
            </a:r>
            <a:endParaRPr/>
          </a:p>
          <a:p>
            <a:pPr marL="914400" lvl="1" indent="-298450" algn="l" rtl="0">
              <a:lnSpc>
                <a:spcPct val="115000"/>
              </a:lnSpc>
              <a:spcBef>
                <a:spcPts val="0"/>
              </a:spcBef>
              <a:spcAft>
                <a:spcPts val="0"/>
              </a:spcAft>
              <a:buSzPts val="1100"/>
              <a:buChar char="○"/>
            </a:pPr>
            <a:r>
              <a:rPr lang="en"/>
              <a:t>Discussion </a:t>
            </a:r>
            <a:endParaRPr/>
          </a:p>
          <a:p>
            <a:pPr marL="1371600" lvl="2" indent="-298450" algn="l" rtl="0">
              <a:lnSpc>
                <a:spcPct val="115000"/>
              </a:lnSpc>
              <a:spcBef>
                <a:spcPts val="0"/>
              </a:spcBef>
              <a:spcAft>
                <a:spcPts val="0"/>
              </a:spcAft>
              <a:buSzPts val="1100"/>
              <a:buChar char="■"/>
            </a:pPr>
            <a:r>
              <a:rPr lang="en" sz="1200">
                <a:solidFill>
                  <a:srgbClr val="222222"/>
                </a:solidFill>
              </a:rPr>
              <a:t>Identify and address problems with respect to creation and maintenance of supporting documentation.</a:t>
            </a:r>
            <a:endParaRPr sz="1200">
              <a:solidFill>
                <a:srgbClr val="222222"/>
              </a:solidFill>
            </a:endParaRPr>
          </a:p>
          <a:p>
            <a:pPr marL="1371600" lvl="2" indent="-298450" algn="l" rtl="0">
              <a:lnSpc>
                <a:spcPct val="115000"/>
              </a:lnSpc>
              <a:spcBef>
                <a:spcPts val="0"/>
              </a:spcBef>
              <a:spcAft>
                <a:spcPts val="0"/>
              </a:spcAft>
              <a:buSzPts val="1100"/>
              <a:buChar char="■"/>
            </a:pPr>
            <a:r>
              <a:rPr lang="en"/>
              <a:t>Documentation focused (training included?)</a:t>
            </a:r>
            <a:endParaRPr/>
          </a:p>
          <a:p>
            <a:pPr marL="1371600" lvl="2" indent="-298450" algn="l" rtl="0">
              <a:lnSpc>
                <a:spcPct val="115000"/>
              </a:lnSpc>
              <a:spcBef>
                <a:spcPts val="0"/>
              </a:spcBef>
              <a:spcAft>
                <a:spcPts val="0"/>
              </a:spcAft>
              <a:buSzPts val="1100"/>
              <a:buChar char="■"/>
            </a:pPr>
            <a:r>
              <a:rPr lang="en"/>
              <a:t>Group attendees</a:t>
            </a:r>
            <a:endParaRPr/>
          </a:p>
          <a:p>
            <a:pPr marL="1371600" lvl="2" indent="-298450" algn="l" rtl="0">
              <a:lnSpc>
                <a:spcPct val="115000"/>
              </a:lnSpc>
              <a:spcBef>
                <a:spcPts val="0"/>
              </a:spcBef>
              <a:spcAft>
                <a:spcPts val="0"/>
              </a:spcAft>
              <a:buSzPts val="1100"/>
              <a:buChar char="■"/>
            </a:pPr>
            <a:r>
              <a:rPr lang="en"/>
              <a:t>Pose a few questions:</a:t>
            </a:r>
            <a:endParaRPr/>
          </a:p>
          <a:p>
            <a:pPr marL="1828800" lvl="3" indent="-298450" algn="l" rtl="0">
              <a:lnSpc>
                <a:spcPct val="115000"/>
              </a:lnSpc>
              <a:spcBef>
                <a:spcPts val="0"/>
              </a:spcBef>
              <a:spcAft>
                <a:spcPts val="0"/>
              </a:spcAft>
              <a:buSzPts val="1100"/>
              <a:buChar char="●"/>
            </a:pPr>
            <a:r>
              <a:rPr lang="en"/>
              <a:t>How do You view documentation? Department? Library?</a:t>
            </a:r>
            <a:endParaRPr/>
          </a:p>
          <a:p>
            <a:pPr marL="1828800" lvl="3" indent="-298450" algn="l" rtl="0">
              <a:lnSpc>
                <a:spcPct val="115000"/>
              </a:lnSpc>
              <a:spcBef>
                <a:spcPts val="0"/>
              </a:spcBef>
              <a:spcAft>
                <a:spcPts val="0"/>
              </a:spcAft>
              <a:buSzPts val="1100"/>
              <a:buChar char="●"/>
            </a:pPr>
            <a:r>
              <a:rPr lang="en"/>
              <a:t>How often do you review documentation?</a:t>
            </a:r>
            <a:endParaRPr/>
          </a:p>
          <a:p>
            <a:pPr marL="2286000" lvl="4" indent="-298450" algn="l" rtl="0">
              <a:lnSpc>
                <a:spcPct val="115000"/>
              </a:lnSpc>
              <a:spcBef>
                <a:spcPts val="0"/>
              </a:spcBef>
              <a:spcAft>
                <a:spcPts val="0"/>
              </a:spcAft>
              <a:buSzPts val="1100"/>
              <a:buChar char="○"/>
            </a:pPr>
            <a:r>
              <a:rPr lang="en"/>
              <a:t>Audience of current documentation at work?</a:t>
            </a:r>
            <a:endParaRPr/>
          </a:p>
          <a:p>
            <a:pPr marL="2286000" lvl="4" indent="-298450" algn="l" rtl="0">
              <a:lnSpc>
                <a:spcPct val="115000"/>
              </a:lnSpc>
              <a:spcBef>
                <a:spcPts val="0"/>
              </a:spcBef>
              <a:spcAft>
                <a:spcPts val="0"/>
              </a:spcAft>
              <a:buSzPts val="1100"/>
              <a:buChar char="○"/>
            </a:pPr>
            <a:r>
              <a:rPr lang="en"/>
              <a:t>for ways to make it better/easier/faster?</a:t>
            </a:r>
            <a:endParaRPr/>
          </a:p>
          <a:p>
            <a:pPr marL="2286000" lvl="4" indent="-298450" algn="l" rtl="0">
              <a:lnSpc>
                <a:spcPct val="115000"/>
              </a:lnSpc>
              <a:spcBef>
                <a:spcPts val="0"/>
              </a:spcBef>
              <a:spcAft>
                <a:spcPts val="0"/>
              </a:spcAft>
              <a:buSzPts val="1100"/>
              <a:buChar char="○"/>
            </a:pPr>
            <a:r>
              <a:rPr lang="en"/>
              <a:t>Do you have people not typically involved in said process review for clarity? either upon creation or periodically?</a:t>
            </a:r>
            <a:endParaRPr/>
          </a:p>
          <a:p>
            <a:pPr marL="1828800" lvl="3" indent="-298450" algn="l" rtl="0">
              <a:lnSpc>
                <a:spcPct val="115000"/>
              </a:lnSpc>
              <a:spcBef>
                <a:spcPts val="0"/>
              </a:spcBef>
              <a:spcAft>
                <a:spcPts val="0"/>
              </a:spcAft>
              <a:buSzPts val="1100"/>
              <a:buChar char="●"/>
            </a:pPr>
            <a:r>
              <a:rPr lang="en"/>
              <a:t>If you need to create documentation for a new workflow/procedure, how do you currently do that?</a:t>
            </a:r>
            <a:endParaRPr/>
          </a:p>
          <a:p>
            <a:pPr marL="2286000" lvl="4" indent="-298450" algn="l" rtl="0">
              <a:lnSpc>
                <a:spcPct val="115000"/>
              </a:lnSpc>
              <a:spcBef>
                <a:spcPts val="0"/>
              </a:spcBef>
              <a:spcAft>
                <a:spcPts val="0"/>
              </a:spcAft>
              <a:buSzPts val="1100"/>
              <a:buChar char="○"/>
            </a:pPr>
            <a:r>
              <a:rPr lang="en"/>
              <a:t>Is there any research or info gathering before creation?</a:t>
            </a:r>
            <a:endParaRPr/>
          </a:p>
          <a:p>
            <a:pPr marL="2286000" lvl="4" indent="-298450" algn="l" rtl="0">
              <a:lnSpc>
                <a:spcPct val="115000"/>
              </a:lnSpc>
              <a:spcBef>
                <a:spcPts val="0"/>
              </a:spcBef>
              <a:spcAft>
                <a:spcPts val="0"/>
              </a:spcAft>
              <a:buSzPts val="1100"/>
              <a:buChar char="○"/>
            </a:pPr>
            <a:r>
              <a:rPr lang="en"/>
              <a:t>Do you have external reviewers? </a:t>
            </a:r>
            <a:endParaRPr/>
          </a:p>
          <a:p>
            <a:pPr marL="2286000" lvl="4" indent="-298450" algn="l" rtl="0">
              <a:lnSpc>
                <a:spcPct val="115000"/>
              </a:lnSpc>
              <a:spcBef>
                <a:spcPts val="0"/>
              </a:spcBef>
              <a:spcAft>
                <a:spcPts val="0"/>
              </a:spcAft>
              <a:buSzPts val="1100"/>
              <a:buChar char="○"/>
            </a:pPr>
            <a:r>
              <a:rPr lang="en"/>
              <a:t>Do you solicit feedback? Do you encourage those using the documentation to edit as mistakes or new/better ways are found? (or do you make new documentation?)</a:t>
            </a:r>
            <a:endParaRPr/>
          </a:p>
          <a:p>
            <a:pPr marL="1828800" lvl="3" indent="-298450" algn="l" rtl="0">
              <a:lnSpc>
                <a:spcPct val="115000"/>
              </a:lnSpc>
              <a:spcBef>
                <a:spcPts val="0"/>
              </a:spcBef>
              <a:spcAft>
                <a:spcPts val="0"/>
              </a:spcAft>
              <a:buSzPts val="1100"/>
              <a:buChar char="●"/>
            </a:pPr>
            <a:r>
              <a:rPr lang="en"/>
              <a:t>Where do you keep it? (Master or copies)</a:t>
            </a:r>
            <a:endParaRPr/>
          </a:p>
          <a:p>
            <a:pPr marL="2286000" lvl="4" indent="-298450" algn="l" rtl="0">
              <a:lnSpc>
                <a:spcPct val="115000"/>
              </a:lnSpc>
              <a:spcBef>
                <a:spcPts val="0"/>
              </a:spcBef>
              <a:spcAft>
                <a:spcPts val="0"/>
              </a:spcAft>
              <a:buSzPts val="1100"/>
              <a:buChar char="○"/>
            </a:pPr>
            <a:r>
              <a:rPr lang="en"/>
              <a:t>Physical, online (wiki, confluence, Google Drive, computer drives), multiple spots</a:t>
            </a:r>
            <a:endParaRPr/>
          </a:p>
          <a:p>
            <a:pPr marL="2286000" lvl="4" indent="-298450" algn="l" rtl="0">
              <a:lnSpc>
                <a:spcPct val="115000"/>
              </a:lnSpc>
              <a:spcBef>
                <a:spcPts val="0"/>
              </a:spcBef>
              <a:spcAft>
                <a:spcPts val="0"/>
              </a:spcAft>
              <a:buSzPts val="1100"/>
              <a:buChar char="○"/>
            </a:pPr>
            <a:r>
              <a:rPr lang="en"/>
              <a:t>Do you index your procedures?</a:t>
            </a:r>
            <a:endParaRPr/>
          </a:p>
          <a:p>
            <a:pPr marL="1828800" lvl="3" indent="-298450" algn="l" rtl="0">
              <a:lnSpc>
                <a:spcPct val="115000"/>
              </a:lnSpc>
              <a:spcBef>
                <a:spcPts val="0"/>
              </a:spcBef>
              <a:spcAft>
                <a:spcPts val="0"/>
              </a:spcAft>
              <a:buSzPts val="1100"/>
              <a:buChar char="●"/>
            </a:pPr>
            <a:r>
              <a:rPr lang="en"/>
              <a:t>Do you sunset old or not in use documentation? </a:t>
            </a:r>
            <a:endParaRPr/>
          </a:p>
          <a:p>
            <a:pPr marL="2286000" lvl="4" indent="-298450" algn="l" rtl="0">
              <a:lnSpc>
                <a:spcPct val="115000"/>
              </a:lnSpc>
              <a:spcBef>
                <a:spcPts val="0"/>
              </a:spcBef>
              <a:spcAft>
                <a:spcPts val="0"/>
              </a:spcAft>
              <a:buSzPts val="1100"/>
              <a:buChar char="○"/>
            </a:pPr>
            <a:r>
              <a:rPr lang="en"/>
              <a:t>delete/archive?</a:t>
            </a:r>
            <a:endParaRPr/>
          </a:p>
          <a:p>
            <a:pPr marL="1371600" lvl="2" indent="-298450" algn="l" rtl="0">
              <a:lnSpc>
                <a:spcPct val="115000"/>
              </a:lnSpc>
              <a:spcBef>
                <a:spcPts val="0"/>
              </a:spcBef>
              <a:spcAft>
                <a:spcPts val="0"/>
              </a:spcAft>
              <a:buSzPts val="1100"/>
              <a:buChar char="■"/>
            </a:pPr>
            <a:r>
              <a:rPr lang="en"/>
              <a:t>Alea and I will lead or moderate or float</a:t>
            </a:r>
            <a:endParaRPr/>
          </a:p>
          <a:p>
            <a:pPr marL="1371600" lvl="2" indent="-298450" algn="l" rtl="0">
              <a:lnSpc>
                <a:spcPct val="115000"/>
              </a:lnSpc>
              <a:spcBef>
                <a:spcPts val="0"/>
              </a:spcBef>
              <a:spcAft>
                <a:spcPts val="0"/>
              </a:spcAft>
              <a:buSzPts val="1100"/>
              <a:buChar char="■"/>
            </a:pPr>
            <a:r>
              <a:rPr lang="en"/>
              <a:t>At ten minutes in groups naturally wind down we open the floor for regular questions about content or it discussions are strong we just note that they are welcome to ask any questions they have</a:t>
            </a:r>
            <a:endParaRPr/>
          </a:p>
          <a:p>
            <a:pPr marL="1828800" lvl="3" indent="-298450" algn="l" rtl="0">
              <a:lnSpc>
                <a:spcPct val="115000"/>
              </a:lnSpc>
              <a:spcBef>
                <a:spcPts val="0"/>
              </a:spcBef>
              <a:spcAft>
                <a:spcPts val="0"/>
              </a:spcAft>
              <a:buSzPts val="1100"/>
              <a:buChar char="●"/>
            </a:pPr>
            <a:r>
              <a:rPr lang="en"/>
              <a:t>Can pull in either speaker at this point to answer question at either group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517345f7e_0_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517345f7e_0_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E0666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sz="3800"/>
            </a:lvl1pPr>
            <a:lvl2pPr lvl="1" algn="ctr" rtl="0">
              <a:spcBef>
                <a:spcPts val="0"/>
              </a:spcBef>
              <a:spcAft>
                <a:spcPts val="0"/>
              </a:spcAft>
              <a:buSzPts val="3800"/>
              <a:buNone/>
              <a:defRPr sz="3800"/>
            </a:lvl2pPr>
            <a:lvl3pPr lvl="2" algn="ctr" rtl="0">
              <a:spcBef>
                <a:spcPts val="0"/>
              </a:spcBef>
              <a:spcAft>
                <a:spcPts val="0"/>
              </a:spcAft>
              <a:buSzPts val="3800"/>
              <a:buNone/>
              <a:defRPr sz="3800"/>
            </a:lvl3pPr>
            <a:lvl4pPr lvl="3" algn="ctr" rtl="0">
              <a:spcBef>
                <a:spcPts val="0"/>
              </a:spcBef>
              <a:spcAft>
                <a:spcPts val="0"/>
              </a:spcAft>
              <a:buSzPts val="3800"/>
              <a:buNone/>
              <a:defRPr sz="3800"/>
            </a:lvl4pPr>
            <a:lvl5pPr lvl="4" algn="ctr" rtl="0">
              <a:spcBef>
                <a:spcPts val="0"/>
              </a:spcBef>
              <a:spcAft>
                <a:spcPts val="0"/>
              </a:spcAft>
              <a:buSzPts val="3800"/>
              <a:buNone/>
              <a:defRPr sz="3800"/>
            </a:lvl5pPr>
            <a:lvl6pPr lvl="5" algn="ctr" rtl="0">
              <a:spcBef>
                <a:spcPts val="0"/>
              </a:spcBef>
              <a:spcAft>
                <a:spcPts val="0"/>
              </a:spcAft>
              <a:buSzPts val="3800"/>
              <a:buNone/>
              <a:defRPr sz="3800"/>
            </a:lvl6pPr>
            <a:lvl7pPr lvl="6" algn="ctr" rtl="0">
              <a:spcBef>
                <a:spcPts val="0"/>
              </a:spcBef>
              <a:spcAft>
                <a:spcPts val="0"/>
              </a:spcAft>
              <a:buSzPts val="3800"/>
              <a:buNone/>
              <a:defRPr sz="3800"/>
            </a:lvl7pPr>
            <a:lvl8pPr lvl="7" algn="ctr" rtl="0">
              <a:spcBef>
                <a:spcPts val="0"/>
              </a:spcBef>
              <a:spcAft>
                <a:spcPts val="0"/>
              </a:spcAft>
              <a:buSzPts val="3800"/>
              <a:buNone/>
              <a:defRPr sz="3800"/>
            </a:lvl8pPr>
            <a:lvl9pPr lvl="8" algn="ctr" rtl="0">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600"/>
              <a:buNone/>
              <a:defRPr sz="1600">
                <a:solidFill>
                  <a:schemeClr val="lt1"/>
                </a:solidFill>
              </a:defRPr>
            </a:lvl1pPr>
            <a:lvl2pPr lvl="1" algn="ctr" rtl="0">
              <a:lnSpc>
                <a:spcPct val="100000"/>
              </a:lnSpc>
              <a:spcBef>
                <a:spcPts val="0"/>
              </a:spcBef>
              <a:spcAft>
                <a:spcPts val="0"/>
              </a:spcAft>
              <a:buClr>
                <a:schemeClr val="lt1"/>
              </a:buClr>
              <a:buSzPts val="1600"/>
              <a:buNone/>
              <a:defRPr sz="1600">
                <a:solidFill>
                  <a:schemeClr val="lt1"/>
                </a:solidFill>
              </a:defRPr>
            </a:lvl2pPr>
            <a:lvl3pPr lvl="2" algn="ctr" rtl="0">
              <a:lnSpc>
                <a:spcPct val="100000"/>
              </a:lnSpc>
              <a:spcBef>
                <a:spcPts val="0"/>
              </a:spcBef>
              <a:spcAft>
                <a:spcPts val="0"/>
              </a:spcAft>
              <a:buClr>
                <a:schemeClr val="lt1"/>
              </a:buClr>
              <a:buSzPts val="1600"/>
              <a:buNone/>
              <a:defRPr sz="1600">
                <a:solidFill>
                  <a:schemeClr val="lt1"/>
                </a:solidFill>
              </a:defRPr>
            </a:lvl3pPr>
            <a:lvl4pPr lvl="3" algn="ctr" rtl="0">
              <a:lnSpc>
                <a:spcPct val="100000"/>
              </a:lnSpc>
              <a:spcBef>
                <a:spcPts val="0"/>
              </a:spcBef>
              <a:spcAft>
                <a:spcPts val="0"/>
              </a:spcAft>
              <a:buClr>
                <a:schemeClr val="lt1"/>
              </a:buClr>
              <a:buSzPts val="1600"/>
              <a:buNone/>
              <a:defRPr sz="1600">
                <a:solidFill>
                  <a:schemeClr val="lt1"/>
                </a:solidFill>
              </a:defRPr>
            </a:lvl4pPr>
            <a:lvl5pPr lvl="4" algn="ctr" rtl="0">
              <a:lnSpc>
                <a:spcPct val="100000"/>
              </a:lnSpc>
              <a:spcBef>
                <a:spcPts val="0"/>
              </a:spcBef>
              <a:spcAft>
                <a:spcPts val="0"/>
              </a:spcAft>
              <a:buClr>
                <a:schemeClr val="lt1"/>
              </a:buClr>
              <a:buSzPts val="1600"/>
              <a:buNone/>
              <a:defRPr sz="1600">
                <a:solidFill>
                  <a:schemeClr val="lt1"/>
                </a:solidFill>
              </a:defRPr>
            </a:lvl5pPr>
            <a:lvl6pPr lvl="5" algn="ctr" rtl="0">
              <a:lnSpc>
                <a:spcPct val="100000"/>
              </a:lnSpc>
              <a:spcBef>
                <a:spcPts val="0"/>
              </a:spcBef>
              <a:spcAft>
                <a:spcPts val="0"/>
              </a:spcAft>
              <a:buClr>
                <a:schemeClr val="lt1"/>
              </a:buClr>
              <a:buSzPts val="1600"/>
              <a:buNone/>
              <a:defRPr sz="1600">
                <a:solidFill>
                  <a:schemeClr val="lt1"/>
                </a:solidFill>
              </a:defRPr>
            </a:lvl6pPr>
            <a:lvl7pPr lvl="6" algn="ctr" rtl="0">
              <a:lnSpc>
                <a:spcPct val="100000"/>
              </a:lnSpc>
              <a:spcBef>
                <a:spcPts val="0"/>
              </a:spcBef>
              <a:spcAft>
                <a:spcPts val="0"/>
              </a:spcAft>
              <a:buClr>
                <a:schemeClr val="lt1"/>
              </a:buClr>
              <a:buSzPts val="1600"/>
              <a:buNone/>
              <a:defRPr sz="1600">
                <a:solidFill>
                  <a:schemeClr val="lt1"/>
                </a:solidFill>
              </a:defRPr>
            </a:lvl7pPr>
            <a:lvl8pPr lvl="7" algn="ctr" rtl="0">
              <a:lnSpc>
                <a:spcPct val="100000"/>
              </a:lnSpc>
              <a:spcBef>
                <a:spcPts val="0"/>
              </a:spcBef>
              <a:spcAft>
                <a:spcPts val="0"/>
              </a:spcAft>
              <a:buClr>
                <a:schemeClr val="lt1"/>
              </a:buClr>
              <a:buSzPts val="1600"/>
              <a:buNone/>
              <a:defRPr sz="1600">
                <a:solidFill>
                  <a:schemeClr val="lt1"/>
                </a:solidFill>
              </a:defRPr>
            </a:lvl8pPr>
            <a:lvl9pPr lvl="8" algn="ctr"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rgbClr val="CC0000"/>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8600"/>
              <a:buNone/>
              <a:defRPr sz="8600">
                <a:solidFill>
                  <a:schemeClr val="dk2"/>
                </a:solidFill>
              </a:defRPr>
            </a:lvl1pPr>
            <a:lvl2pPr lvl="1" algn="ctr" rtl="0">
              <a:spcBef>
                <a:spcPts val="0"/>
              </a:spcBef>
              <a:spcAft>
                <a:spcPts val="0"/>
              </a:spcAft>
              <a:buClr>
                <a:schemeClr val="dk2"/>
              </a:buClr>
              <a:buSzPts val="8600"/>
              <a:buNone/>
              <a:defRPr sz="8600">
                <a:solidFill>
                  <a:schemeClr val="dk2"/>
                </a:solidFill>
              </a:defRPr>
            </a:lvl2pPr>
            <a:lvl3pPr lvl="2" algn="ctr" rtl="0">
              <a:spcBef>
                <a:spcPts val="0"/>
              </a:spcBef>
              <a:spcAft>
                <a:spcPts val="0"/>
              </a:spcAft>
              <a:buClr>
                <a:schemeClr val="dk2"/>
              </a:buClr>
              <a:buSzPts val="8600"/>
              <a:buNone/>
              <a:defRPr sz="8600">
                <a:solidFill>
                  <a:schemeClr val="dk2"/>
                </a:solidFill>
              </a:defRPr>
            </a:lvl3pPr>
            <a:lvl4pPr lvl="3" algn="ctr" rtl="0">
              <a:spcBef>
                <a:spcPts val="0"/>
              </a:spcBef>
              <a:spcAft>
                <a:spcPts val="0"/>
              </a:spcAft>
              <a:buClr>
                <a:schemeClr val="dk2"/>
              </a:buClr>
              <a:buSzPts val="8600"/>
              <a:buNone/>
              <a:defRPr sz="8600">
                <a:solidFill>
                  <a:schemeClr val="dk2"/>
                </a:solidFill>
              </a:defRPr>
            </a:lvl4pPr>
            <a:lvl5pPr lvl="4" algn="ctr" rtl="0">
              <a:spcBef>
                <a:spcPts val="0"/>
              </a:spcBef>
              <a:spcAft>
                <a:spcPts val="0"/>
              </a:spcAft>
              <a:buClr>
                <a:schemeClr val="dk2"/>
              </a:buClr>
              <a:buSzPts val="8600"/>
              <a:buNone/>
              <a:defRPr sz="8600">
                <a:solidFill>
                  <a:schemeClr val="dk2"/>
                </a:solidFill>
              </a:defRPr>
            </a:lvl5pPr>
            <a:lvl6pPr lvl="5" algn="ctr" rtl="0">
              <a:spcBef>
                <a:spcPts val="0"/>
              </a:spcBef>
              <a:spcAft>
                <a:spcPts val="0"/>
              </a:spcAft>
              <a:buClr>
                <a:schemeClr val="dk2"/>
              </a:buClr>
              <a:buSzPts val="8600"/>
              <a:buNone/>
              <a:defRPr sz="8600">
                <a:solidFill>
                  <a:schemeClr val="dk2"/>
                </a:solidFill>
              </a:defRPr>
            </a:lvl6pPr>
            <a:lvl7pPr lvl="6" algn="ctr" rtl="0">
              <a:spcBef>
                <a:spcPts val="0"/>
              </a:spcBef>
              <a:spcAft>
                <a:spcPts val="0"/>
              </a:spcAft>
              <a:buClr>
                <a:schemeClr val="dk2"/>
              </a:buClr>
              <a:buSzPts val="8600"/>
              <a:buNone/>
              <a:defRPr sz="8600">
                <a:solidFill>
                  <a:schemeClr val="dk2"/>
                </a:solidFill>
              </a:defRPr>
            </a:lvl7pPr>
            <a:lvl8pPr lvl="7" algn="ctr" rtl="0">
              <a:spcBef>
                <a:spcPts val="0"/>
              </a:spcBef>
              <a:spcAft>
                <a:spcPts val="0"/>
              </a:spcAft>
              <a:buClr>
                <a:schemeClr val="dk2"/>
              </a:buClr>
              <a:buSzPts val="8600"/>
              <a:buNone/>
              <a:defRPr sz="8600">
                <a:solidFill>
                  <a:schemeClr val="dk2"/>
                </a:solidFill>
              </a:defRPr>
            </a:lvl8pPr>
            <a:lvl9pPr lvl="8" algn="ctr" rtl="0">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rtl="0">
              <a:spcBef>
                <a:spcPts val="0"/>
              </a:spcBef>
              <a:spcAft>
                <a:spcPts val="0"/>
              </a:spcAft>
              <a:buSzPts val="1300"/>
              <a:buChar char="●"/>
              <a:defRPr/>
            </a:lvl1pPr>
            <a:lvl2pPr marL="914400" lvl="1" indent="-298450" algn="ctr" rtl="0">
              <a:spcBef>
                <a:spcPts val="1600"/>
              </a:spcBef>
              <a:spcAft>
                <a:spcPts val="0"/>
              </a:spcAft>
              <a:buSzPts val="1100"/>
              <a:buChar char="○"/>
              <a:defRPr/>
            </a:lvl2pPr>
            <a:lvl3pPr marL="1371600" lvl="2" indent="-298450" algn="ctr" rtl="0">
              <a:spcBef>
                <a:spcPts val="1600"/>
              </a:spcBef>
              <a:spcAft>
                <a:spcPts val="0"/>
              </a:spcAft>
              <a:buSzPts val="1100"/>
              <a:buChar char="■"/>
              <a:defRPr/>
            </a:lvl3pPr>
            <a:lvl4pPr marL="1828800" lvl="3" indent="-298450" algn="ctr" rtl="0">
              <a:spcBef>
                <a:spcPts val="1600"/>
              </a:spcBef>
              <a:spcAft>
                <a:spcPts val="0"/>
              </a:spcAft>
              <a:buSzPts val="1100"/>
              <a:buChar char="●"/>
              <a:defRPr/>
            </a:lvl4pPr>
            <a:lvl5pPr marL="2286000" lvl="4" indent="-298450" algn="ctr" rtl="0">
              <a:spcBef>
                <a:spcPts val="1600"/>
              </a:spcBef>
              <a:spcAft>
                <a:spcPts val="0"/>
              </a:spcAft>
              <a:buSzPts val="1100"/>
              <a:buChar char="○"/>
              <a:defRPr/>
            </a:lvl5pPr>
            <a:lvl6pPr marL="2743200" lvl="5" indent="-298450" algn="ctr" rtl="0">
              <a:spcBef>
                <a:spcPts val="1600"/>
              </a:spcBef>
              <a:spcAft>
                <a:spcPts val="0"/>
              </a:spcAft>
              <a:buSzPts val="1100"/>
              <a:buChar char="■"/>
              <a:defRPr/>
            </a:lvl6pPr>
            <a:lvl7pPr marL="3200400" lvl="6" indent="-298450" algn="ctr" rtl="0">
              <a:spcBef>
                <a:spcPts val="1600"/>
              </a:spcBef>
              <a:spcAft>
                <a:spcPts val="0"/>
              </a:spcAft>
              <a:buSzPts val="1100"/>
              <a:buChar char="●"/>
              <a:defRPr/>
            </a:lvl7pPr>
            <a:lvl8pPr marL="3657600" lvl="7" indent="-298450" algn="ctr" rtl="0">
              <a:spcBef>
                <a:spcPts val="1600"/>
              </a:spcBef>
              <a:spcAft>
                <a:spcPts val="0"/>
              </a:spcAft>
              <a:buSzPts val="1100"/>
              <a:buChar char="○"/>
              <a:defRPr/>
            </a:lvl8pPr>
            <a:lvl9pPr marL="4114800" lvl="8" indent="-298450" algn="ctr" rtl="0">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rgbClr val="E06666"/>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200"/>
              <a:buNone/>
              <a:defRPr sz="3200">
                <a:solidFill>
                  <a:schemeClr val="dk2"/>
                </a:solidFill>
              </a:defRPr>
            </a:lvl1pPr>
            <a:lvl2pPr lvl="1" algn="ctr" rtl="0">
              <a:spcBef>
                <a:spcPts val="0"/>
              </a:spcBef>
              <a:spcAft>
                <a:spcPts val="0"/>
              </a:spcAft>
              <a:buClr>
                <a:schemeClr val="dk2"/>
              </a:buClr>
              <a:buSzPts val="3200"/>
              <a:buNone/>
              <a:defRPr sz="3200">
                <a:solidFill>
                  <a:schemeClr val="dk2"/>
                </a:solidFill>
              </a:defRPr>
            </a:lvl2pPr>
            <a:lvl3pPr lvl="2" algn="ctr" rtl="0">
              <a:spcBef>
                <a:spcPts val="0"/>
              </a:spcBef>
              <a:spcAft>
                <a:spcPts val="0"/>
              </a:spcAft>
              <a:buClr>
                <a:schemeClr val="dk2"/>
              </a:buClr>
              <a:buSzPts val="3200"/>
              <a:buNone/>
              <a:defRPr sz="3200">
                <a:solidFill>
                  <a:schemeClr val="dk2"/>
                </a:solidFill>
              </a:defRPr>
            </a:lvl3pPr>
            <a:lvl4pPr lvl="3" algn="ctr" rtl="0">
              <a:spcBef>
                <a:spcPts val="0"/>
              </a:spcBef>
              <a:spcAft>
                <a:spcPts val="0"/>
              </a:spcAft>
              <a:buClr>
                <a:schemeClr val="dk2"/>
              </a:buClr>
              <a:buSzPts val="3200"/>
              <a:buNone/>
              <a:defRPr sz="3200">
                <a:solidFill>
                  <a:schemeClr val="dk2"/>
                </a:solidFill>
              </a:defRPr>
            </a:lvl4pPr>
            <a:lvl5pPr lvl="4" algn="ctr" rtl="0">
              <a:spcBef>
                <a:spcPts val="0"/>
              </a:spcBef>
              <a:spcAft>
                <a:spcPts val="0"/>
              </a:spcAft>
              <a:buClr>
                <a:schemeClr val="dk2"/>
              </a:buClr>
              <a:buSzPts val="3200"/>
              <a:buNone/>
              <a:defRPr sz="3200">
                <a:solidFill>
                  <a:schemeClr val="dk2"/>
                </a:solidFill>
              </a:defRPr>
            </a:lvl5pPr>
            <a:lvl6pPr lvl="5" algn="ctr" rtl="0">
              <a:spcBef>
                <a:spcPts val="0"/>
              </a:spcBef>
              <a:spcAft>
                <a:spcPts val="0"/>
              </a:spcAft>
              <a:buClr>
                <a:schemeClr val="dk2"/>
              </a:buClr>
              <a:buSzPts val="3200"/>
              <a:buNone/>
              <a:defRPr sz="3200">
                <a:solidFill>
                  <a:schemeClr val="dk2"/>
                </a:solidFill>
              </a:defRPr>
            </a:lvl6pPr>
            <a:lvl7pPr lvl="6" algn="ctr" rtl="0">
              <a:spcBef>
                <a:spcPts val="0"/>
              </a:spcBef>
              <a:spcAft>
                <a:spcPts val="0"/>
              </a:spcAft>
              <a:buClr>
                <a:schemeClr val="dk2"/>
              </a:buClr>
              <a:buSzPts val="3200"/>
              <a:buNone/>
              <a:defRPr sz="3200">
                <a:solidFill>
                  <a:schemeClr val="dk2"/>
                </a:solidFill>
              </a:defRPr>
            </a:lvl7pPr>
            <a:lvl8pPr lvl="7" algn="ctr" rtl="0">
              <a:spcBef>
                <a:spcPts val="0"/>
              </a:spcBef>
              <a:spcAft>
                <a:spcPts val="0"/>
              </a:spcAft>
              <a:buClr>
                <a:schemeClr val="dk2"/>
              </a:buClr>
              <a:buSzPts val="3200"/>
              <a:buNone/>
              <a:defRPr sz="3200">
                <a:solidFill>
                  <a:schemeClr val="dk2"/>
                </a:solidFill>
              </a:defRPr>
            </a:lvl8pPr>
            <a:lvl9pPr lvl="8" algn="ctr" rtl="0">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000000"/>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rgbClr val="000000"/>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rgbClr val="000000"/>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rgbClr val="CC0000"/>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rgbClr val="666666"/>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200"/>
              <a:buNone/>
              <a:defRPr sz="3200"/>
            </a:lvl1pPr>
            <a:lvl2pPr lvl="1" algn="ctr" rtl="0">
              <a:spcBef>
                <a:spcPts val="0"/>
              </a:spcBef>
              <a:spcAft>
                <a:spcPts val="0"/>
              </a:spcAft>
              <a:buSzPts val="3200"/>
              <a:buNone/>
              <a:defRPr sz="3200"/>
            </a:lvl2pPr>
            <a:lvl3pPr lvl="2" algn="ctr" rtl="0">
              <a:spcBef>
                <a:spcPts val="0"/>
              </a:spcBef>
              <a:spcAft>
                <a:spcPts val="0"/>
              </a:spcAft>
              <a:buSzPts val="3200"/>
              <a:buNone/>
              <a:defRPr sz="3200"/>
            </a:lvl3pPr>
            <a:lvl4pPr lvl="3" algn="ctr" rtl="0">
              <a:spcBef>
                <a:spcPts val="0"/>
              </a:spcBef>
              <a:spcAft>
                <a:spcPts val="0"/>
              </a:spcAft>
              <a:buSzPts val="3200"/>
              <a:buNone/>
              <a:defRPr sz="3200"/>
            </a:lvl4pPr>
            <a:lvl5pPr lvl="4" algn="ctr" rtl="0">
              <a:spcBef>
                <a:spcPts val="0"/>
              </a:spcBef>
              <a:spcAft>
                <a:spcPts val="0"/>
              </a:spcAft>
              <a:buSzPts val="3200"/>
              <a:buNone/>
              <a:defRPr sz="3200"/>
            </a:lvl5pPr>
            <a:lvl6pPr lvl="5" algn="ctr" rtl="0">
              <a:spcBef>
                <a:spcPts val="0"/>
              </a:spcBef>
              <a:spcAft>
                <a:spcPts val="0"/>
              </a:spcAft>
              <a:buSzPts val="3200"/>
              <a:buNone/>
              <a:defRPr sz="3200"/>
            </a:lvl6pPr>
            <a:lvl7pPr lvl="6" algn="ctr" rtl="0">
              <a:spcBef>
                <a:spcPts val="0"/>
              </a:spcBef>
              <a:spcAft>
                <a:spcPts val="0"/>
              </a:spcAft>
              <a:buSzPts val="3200"/>
              <a:buNone/>
              <a:defRPr sz="3200"/>
            </a:lvl7pPr>
            <a:lvl8pPr lvl="7" algn="ctr" rtl="0">
              <a:spcBef>
                <a:spcPts val="0"/>
              </a:spcBef>
              <a:spcAft>
                <a:spcPts val="0"/>
              </a:spcAft>
              <a:buSzPts val="3200"/>
              <a:buNone/>
              <a:defRPr sz="3200"/>
            </a:lvl8pPr>
            <a:lvl9pPr lvl="8" algn="ctr" rtl="0">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rgbClr val="000000"/>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rgbClr val="CC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lnSpc>
                <a:spcPct val="100000"/>
              </a:lnSpc>
              <a:spcBef>
                <a:spcPts val="0"/>
              </a:spcBef>
              <a:spcAft>
                <a:spcPts val="0"/>
              </a:spcAft>
              <a:buClr>
                <a:schemeClr val="lt1"/>
              </a:buClr>
              <a:buSzPts val="1600"/>
              <a:buNone/>
              <a:defRPr sz="1600">
                <a:solidFill>
                  <a:schemeClr val="lt1"/>
                </a:solidFill>
              </a:defRPr>
            </a:lvl2pPr>
            <a:lvl3pPr lvl="2" rtl="0">
              <a:lnSpc>
                <a:spcPct val="100000"/>
              </a:lnSpc>
              <a:spcBef>
                <a:spcPts val="0"/>
              </a:spcBef>
              <a:spcAft>
                <a:spcPts val="0"/>
              </a:spcAft>
              <a:buClr>
                <a:schemeClr val="lt1"/>
              </a:buClr>
              <a:buSzPts val="1600"/>
              <a:buNone/>
              <a:defRPr sz="1600">
                <a:solidFill>
                  <a:schemeClr val="lt1"/>
                </a:solidFill>
              </a:defRPr>
            </a:lvl3pPr>
            <a:lvl4pPr lvl="3" rtl="0">
              <a:lnSpc>
                <a:spcPct val="100000"/>
              </a:lnSpc>
              <a:spcBef>
                <a:spcPts val="0"/>
              </a:spcBef>
              <a:spcAft>
                <a:spcPts val="0"/>
              </a:spcAft>
              <a:buClr>
                <a:schemeClr val="lt1"/>
              </a:buClr>
              <a:buSzPts val="1600"/>
              <a:buNone/>
              <a:defRPr sz="1600">
                <a:solidFill>
                  <a:schemeClr val="lt1"/>
                </a:solidFill>
              </a:defRPr>
            </a:lvl4pPr>
            <a:lvl5pPr lvl="4" rtl="0">
              <a:lnSpc>
                <a:spcPct val="100000"/>
              </a:lnSpc>
              <a:spcBef>
                <a:spcPts val="0"/>
              </a:spcBef>
              <a:spcAft>
                <a:spcPts val="0"/>
              </a:spcAft>
              <a:buClr>
                <a:schemeClr val="lt1"/>
              </a:buClr>
              <a:buSzPts val="1600"/>
              <a:buNone/>
              <a:defRPr sz="1600">
                <a:solidFill>
                  <a:schemeClr val="lt1"/>
                </a:solidFill>
              </a:defRPr>
            </a:lvl5pPr>
            <a:lvl6pPr lvl="5" rtl="0">
              <a:lnSpc>
                <a:spcPct val="100000"/>
              </a:lnSpc>
              <a:spcBef>
                <a:spcPts val="0"/>
              </a:spcBef>
              <a:spcAft>
                <a:spcPts val="0"/>
              </a:spcAft>
              <a:buClr>
                <a:schemeClr val="lt1"/>
              </a:buClr>
              <a:buSzPts val="1600"/>
              <a:buNone/>
              <a:defRPr sz="1600">
                <a:solidFill>
                  <a:schemeClr val="lt1"/>
                </a:solidFill>
              </a:defRPr>
            </a:lvl6pPr>
            <a:lvl7pPr lvl="6" rtl="0">
              <a:lnSpc>
                <a:spcPct val="100000"/>
              </a:lnSpc>
              <a:spcBef>
                <a:spcPts val="0"/>
              </a:spcBef>
              <a:spcAft>
                <a:spcPts val="0"/>
              </a:spcAft>
              <a:buClr>
                <a:schemeClr val="lt1"/>
              </a:buClr>
              <a:buSzPts val="1600"/>
              <a:buNone/>
              <a:defRPr sz="1600">
                <a:solidFill>
                  <a:schemeClr val="lt1"/>
                </a:solidFill>
              </a:defRPr>
            </a:lvl7pPr>
            <a:lvl8pPr lvl="7" rtl="0">
              <a:lnSpc>
                <a:spcPct val="100000"/>
              </a:lnSpc>
              <a:spcBef>
                <a:spcPts val="0"/>
              </a:spcBef>
              <a:spcAft>
                <a:spcPts val="0"/>
              </a:spcAft>
              <a:buClr>
                <a:schemeClr val="lt1"/>
              </a:buClr>
              <a:buSzPts val="1600"/>
              <a:buNone/>
              <a:defRPr sz="1600">
                <a:solidFill>
                  <a:schemeClr val="lt1"/>
                </a:solidFill>
              </a:defRPr>
            </a:lvl8pPr>
            <a:lvl9pPr lvl="8" rtl="0">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a:lvl1pPr>
            <a:lvl2pPr marL="914400" lvl="1" indent="-298450" rtl="0">
              <a:spcBef>
                <a:spcPts val="1600"/>
              </a:spcBef>
              <a:spcAft>
                <a:spcPts val="0"/>
              </a:spcAft>
              <a:buSzPts val="1100"/>
              <a:buChar char="○"/>
              <a:defRPr/>
            </a:lvl2pPr>
            <a:lvl3pPr marL="1371600" lvl="2" indent="-298450" rtl="0">
              <a:spcBef>
                <a:spcPts val="1600"/>
              </a:spcBef>
              <a:spcAft>
                <a:spcPts val="0"/>
              </a:spcAft>
              <a:buSzPts val="1100"/>
              <a:buChar char="■"/>
              <a:defRPr/>
            </a:lvl3pPr>
            <a:lvl4pPr marL="1828800" lvl="3" indent="-298450" rtl="0">
              <a:spcBef>
                <a:spcPts val="1600"/>
              </a:spcBef>
              <a:spcAft>
                <a:spcPts val="0"/>
              </a:spcAft>
              <a:buSzPts val="1100"/>
              <a:buChar char="●"/>
              <a:defRPr/>
            </a:lvl4pPr>
            <a:lvl5pPr marL="2286000" lvl="4" indent="-298450" rtl="0">
              <a:spcBef>
                <a:spcPts val="1600"/>
              </a:spcBef>
              <a:spcAft>
                <a:spcPts val="0"/>
              </a:spcAft>
              <a:buSzPts val="1100"/>
              <a:buChar char="○"/>
              <a:defRPr/>
            </a:lvl5pPr>
            <a:lvl6pPr marL="2743200" lvl="5" indent="-298450" rtl="0">
              <a:spcBef>
                <a:spcPts val="1600"/>
              </a:spcBef>
              <a:spcAft>
                <a:spcPts val="0"/>
              </a:spcAft>
              <a:buSzPts val="1100"/>
              <a:buChar char="■"/>
              <a:defRPr/>
            </a:lvl6pPr>
            <a:lvl7pPr marL="3200400" lvl="6" indent="-298450" rtl="0">
              <a:spcBef>
                <a:spcPts val="1600"/>
              </a:spcBef>
              <a:spcAft>
                <a:spcPts val="0"/>
              </a:spcAft>
              <a:buSzPts val="1100"/>
              <a:buChar char="●"/>
              <a:defRPr/>
            </a:lvl7pPr>
            <a:lvl8pPr marL="3657600" lvl="7" indent="-298450" rtl="0">
              <a:spcBef>
                <a:spcPts val="1600"/>
              </a:spcBef>
              <a:spcAft>
                <a:spcPts val="0"/>
              </a:spcAft>
              <a:buSzPts val="1100"/>
              <a:buChar char="○"/>
              <a:defRPr/>
            </a:lvl8pPr>
            <a:lvl9pPr marL="4114800" lvl="8" indent="-298450" rtl="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rgbClr val="666666"/>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rtl="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rt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rtl="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rtl="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rtl="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latin typeface="Nunito"/>
                <a:ea typeface="Nunito"/>
                <a:cs typeface="Nunito"/>
                <a:sym typeface="Nunito"/>
              </a:defRPr>
            </a:lvl1pPr>
            <a:lvl2pPr lvl="1" algn="r" rtl="0">
              <a:buNone/>
              <a:defRPr sz="1000">
                <a:solidFill>
                  <a:schemeClr val="dk2"/>
                </a:solidFill>
                <a:latin typeface="Nunito"/>
                <a:ea typeface="Nunito"/>
                <a:cs typeface="Nunito"/>
                <a:sym typeface="Nunito"/>
              </a:defRPr>
            </a:lvl2pPr>
            <a:lvl3pPr lvl="2" algn="r" rtl="0">
              <a:buNone/>
              <a:defRPr sz="1000">
                <a:solidFill>
                  <a:schemeClr val="dk2"/>
                </a:solidFill>
                <a:latin typeface="Nunito"/>
                <a:ea typeface="Nunito"/>
                <a:cs typeface="Nunito"/>
                <a:sym typeface="Nunito"/>
              </a:defRPr>
            </a:lvl3pPr>
            <a:lvl4pPr lvl="3" algn="r" rtl="0">
              <a:buNone/>
              <a:defRPr sz="1000">
                <a:solidFill>
                  <a:schemeClr val="dk2"/>
                </a:solidFill>
                <a:latin typeface="Nunito"/>
                <a:ea typeface="Nunito"/>
                <a:cs typeface="Nunito"/>
                <a:sym typeface="Nunito"/>
              </a:defRPr>
            </a:lvl4pPr>
            <a:lvl5pPr lvl="4" algn="r" rtl="0">
              <a:buNone/>
              <a:defRPr sz="1000">
                <a:solidFill>
                  <a:schemeClr val="dk2"/>
                </a:solidFill>
                <a:latin typeface="Nunito"/>
                <a:ea typeface="Nunito"/>
                <a:cs typeface="Nunito"/>
                <a:sym typeface="Nunito"/>
              </a:defRPr>
            </a:lvl5pPr>
            <a:lvl6pPr lvl="5" algn="r" rtl="0">
              <a:buNone/>
              <a:defRPr sz="1000">
                <a:solidFill>
                  <a:schemeClr val="dk2"/>
                </a:solidFill>
                <a:latin typeface="Nunito"/>
                <a:ea typeface="Nunito"/>
                <a:cs typeface="Nunito"/>
                <a:sym typeface="Nunito"/>
              </a:defRPr>
            </a:lvl6pPr>
            <a:lvl7pPr lvl="6" algn="r" rtl="0">
              <a:buNone/>
              <a:defRPr sz="1000">
                <a:solidFill>
                  <a:schemeClr val="dk2"/>
                </a:solidFill>
                <a:latin typeface="Nunito"/>
                <a:ea typeface="Nunito"/>
                <a:cs typeface="Nunito"/>
                <a:sym typeface="Nunito"/>
              </a:defRPr>
            </a:lvl7pPr>
            <a:lvl8pPr lvl="7" algn="r" rtl="0">
              <a:buNone/>
              <a:defRPr sz="1000">
                <a:solidFill>
                  <a:schemeClr val="dk2"/>
                </a:solidFill>
                <a:latin typeface="Nunito"/>
                <a:ea typeface="Nunito"/>
                <a:cs typeface="Nunito"/>
                <a:sym typeface="Nunito"/>
              </a:defRPr>
            </a:lvl8pPr>
            <a:lvl9pPr lvl="8" algn="r" rtl="0">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hyperlink" Target="http://www.thebluediamondgallery.com/tablet/c/changes-ahead.html" TargetMode="External"/><Relationship Id="rId3" Type="http://schemas.openxmlformats.org/officeDocument/2006/relationships/hyperlink" Target="https://publicdomainvectors.org/en/free-clipart/Old-map-scroll/52632.html" TargetMode="External"/><Relationship Id="rId7" Type="http://schemas.openxmlformats.org/officeDocument/2006/relationships/hyperlink" Target="https://cdn.pixabay.com/photo/2017/01/19/09/31/communication-1991849__340.png"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www.thebluediamondgallery.com/wooden-tile/c/challenge.html" TargetMode="External"/><Relationship Id="rId5" Type="http://schemas.openxmlformats.org/officeDocument/2006/relationships/hyperlink" Target="https://www.picpedia.org/highway-signs/c/challenge.html" TargetMode="External"/><Relationship Id="rId4" Type="http://schemas.openxmlformats.org/officeDocument/2006/relationships/hyperlink" Target="https://www.flickr.com/photos/83133617@N00/25690935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title"/>
          </p:nvPr>
        </p:nvSpPr>
        <p:spPr>
          <a:xfrm>
            <a:off x="202250" y="1052450"/>
            <a:ext cx="8740800" cy="1576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400" dirty="0">
                <a:solidFill>
                  <a:srgbClr val="000000"/>
                </a:solidFill>
              </a:rPr>
              <a:t>Managing Change, Maintaining Continuity</a:t>
            </a:r>
            <a:endParaRPr sz="3400" dirty="0">
              <a:solidFill>
                <a:srgbClr val="000000"/>
              </a:solidFill>
            </a:endParaRPr>
          </a:p>
        </p:txBody>
      </p:sp>
      <p:sp>
        <p:nvSpPr>
          <p:cNvPr id="129" name="Google Shape;129;p13"/>
          <p:cNvSpPr txBox="1">
            <a:spLocks noGrp="1"/>
          </p:cNvSpPr>
          <p:nvPr>
            <p:ph type="subTitle" idx="4294967295"/>
          </p:nvPr>
        </p:nvSpPr>
        <p:spPr>
          <a:xfrm>
            <a:off x="915650" y="2306450"/>
            <a:ext cx="7314000" cy="689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666666"/>
                </a:solidFill>
              </a:rPr>
              <a:t>Reinventing and Retaining Core Technical Services Approaches Following Long-term Retirements</a:t>
            </a:r>
            <a:endParaRPr>
              <a:solidFill>
                <a:srgbClr val="666666"/>
              </a:solidFill>
            </a:endParaRPr>
          </a:p>
        </p:txBody>
      </p:sp>
      <p:sp>
        <p:nvSpPr>
          <p:cNvPr id="130" name="Google Shape;130;p13"/>
          <p:cNvSpPr txBox="1"/>
          <p:nvPr/>
        </p:nvSpPr>
        <p:spPr>
          <a:xfrm>
            <a:off x="1283975" y="3199325"/>
            <a:ext cx="6387300" cy="967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solidFill>
                  <a:srgbClr val="666666"/>
                </a:solidFill>
                <a:latin typeface="Calibri"/>
                <a:ea typeface="Calibri"/>
                <a:cs typeface="Calibri"/>
                <a:sym typeface="Calibri"/>
              </a:rPr>
              <a:t>by</a:t>
            </a:r>
            <a:endParaRPr>
              <a:solidFill>
                <a:srgbClr val="666666"/>
              </a:solidFill>
              <a:latin typeface="Calibri"/>
              <a:ea typeface="Calibri"/>
              <a:cs typeface="Calibri"/>
              <a:sym typeface="Calibri"/>
            </a:endParaRPr>
          </a:p>
          <a:p>
            <a:pPr marL="0" lvl="0" indent="0" algn="ctr" rtl="0">
              <a:lnSpc>
                <a:spcPct val="115000"/>
              </a:lnSpc>
              <a:spcBef>
                <a:spcPts val="0"/>
              </a:spcBef>
              <a:spcAft>
                <a:spcPts val="0"/>
              </a:spcAft>
              <a:buNone/>
            </a:pPr>
            <a:r>
              <a:rPr lang="en">
                <a:latin typeface="Calibri"/>
                <a:ea typeface="Calibri"/>
                <a:cs typeface="Calibri"/>
                <a:sym typeface="Calibri"/>
              </a:rPr>
              <a:t>Cara Calabrese, Acquisitions &amp; Access Librarian</a:t>
            </a:r>
            <a:endParaRPr>
              <a:latin typeface="Calibri"/>
              <a:ea typeface="Calibri"/>
              <a:cs typeface="Calibri"/>
              <a:sym typeface="Calibri"/>
            </a:endParaRPr>
          </a:p>
          <a:p>
            <a:pPr marL="0" lvl="0" indent="0" algn="ctr" rtl="0">
              <a:lnSpc>
                <a:spcPct val="115000"/>
              </a:lnSpc>
              <a:spcBef>
                <a:spcPts val="0"/>
              </a:spcBef>
              <a:spcAft>
                <a:spcPts val="0"/>
              </a:spcAft>
              <a:buNone/>
            </a:pPr>
            <a:r>
              <a:rPr lang="en">
                <a:latin typeface="Calibri"/>
                <a:ea typeface="Calibri"/>
                <a:cs typeface="Calibri"/>
                <a:sym typeface="Calibri"/>
              </a:rPr>
              <a:t>Alea Henle, Head of Access &amp; Borrow</a:t>
            </a:r>
            <a:endParaRPr>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4"/>
          <p:cNvSpPr txBox="1">
            <a:spLocks noGrp="1"/>
          </p:cNvSpPr>
          <p:nvPr>
            <p:ph type="title" idx="4294967295"/>
          </p:nvPr>
        </p:nvSpPr>
        <p:spPr>
          <a:xfrm>
            <a:off x="905875" y="692500"/>
            <a:ext cx="54966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Session Map </a:t>
            </a:r>
            <a:endParaRPr>
              <a:solidFill>
                <a:srgbClr val="000000"/>
              </a:solidFill>
            </a:endParaRPr>
          </a:p>
        </p:txBody>
      </p:sp>
      <p:sp>
        <p:nvSpPr>
          <p:cNvPr id="136" name="Google Shape;136;p14"/>
          <p:cNvSpPr txBox="1">
            <a:spLocks noGrp="1"/>
          </p:cNvSpPr>
          <p:nvPr>
            <p:ph type="body" idx="4294967295"/>
          </p:nvPr>
        </p:nvSpPr>
        <p:spPr>
          <a:xfrm>
            <a:off x="1228300" y="1647100"/>
            <a:ext cx="3079200" cy="23055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SzPts val="2400"/>
              <a:buChar char="●"/>
            </a:pPr>
            <a:r>
              <a:rPr lang="en" sz="2400"/>
              <a:t>Background</a:t>
            </a:r>
            <a:endParaRPr sz="2400"/>
          </a:p>
          <a:p>
            <a:pPr marL="457200" lvl="0" indent="-381000" algn="l" rtl="0">
              <a:spcBef>
                <a:spcPts val="0"/>
              </a:spcBef>
              <a:spcAft>
                <a:spcPts val="0"/>
              </a:spcAft>
              <a:buSzPts val="2400"/>
              <a:buChar char="●"/>
            </a:pPr>
            <a:r>
              <a:rPr lang="en" sz="2400"/>
              <a:t>Challenges</a:t>
            </a:r>
            <a:endParaRPr sz="2400"/>
          </a:p>
          <a:p>
            <a:pPr marL="457200" lvl="0" indent="-381000" algn="l" rtl="0">
              <a:spcBef>
                <a:spcPts val="0"/>
              </a:spcBef>
              <a:spcAft>
                <a:spcPts val="0"/>
              </a:spcAft>
              <a:buSzPts val="2400"/>
              <a:buChar char="●"/>
            </a:pPr>
            <a:r>
              <a:rPr lang="en" sz="2400"/>
              <a:t>Communication</a:t>
            </a:r>
            <a:endParaRPr sz="2400"/>
          </a:p>
          <a:p>
            <a:pPr marL="457200" lvl="0" indent="-381000" algn="l" rtl="0">
              <a:spcBef>
                <a:spcPts val="0"/>
              </a:spcBef>
              <a:spcAft>
                <a:spcPts val="0"/>
              </a:spcAft>
              <a:buSzPts val="2400"/>
              <a:buChar char="●"/>
            </a:pPr>
            <a:r>
              <a:rPr lang="en" sz="2400"/>
              <a:t>Changes</a:t>
            </a:r>
            <a:endParaRPr sz="2400"/>
          </a:p>
          <a:p>
            <a:pPr marL="457200" lvl="0" indent="-381000" algn="l" rtl="0">
              <a:spcBef>
                <a:spcPts val="0"/>
              </a:spcBef>
              <a:spcAft>
                <a:spcPts val="0"/>
              </a:spcAft>
              <a:buSzPts val="2400"/>
              <a:buChar char="●"/>
            </a:pPr>
            <a:r>
              <a:rPr lang="en" sz="2400"/>
              <a:t>Discussion Activity</a:t>
            </a:r>
            <a:endParaRPr sz="2400"/>
          </a:p>
          <a:p>
            <a:pPr marL="0" lvl="0" indent="0" algn="l" rtl="0">
              <a:spcBef>
                <a:spcPts val="1600"/>
              </a:spcBef>
              <a:spcAft>
                <a:spcPts val="1600"/>
              </a:spcAft>
              <a:buNone/>
            </a:pPr>
            <a:endParaRPr/>
          </a:p>
        </p:txBody>
      </p:sp>
      <p:pic>
        <p:nvPicPr>
          <p:cNvPr id="137" name="Google Shape;137;p14"/>
          <p:cNvPicPr preferRelativeResize="0"/>
          <p:nvPr/>
        </p:nvPicPr>
        <p:blipFill>
          <a:blip r:embed="rId3">
            <a:alphaModFix/>
          </a:blip>
          <a:stretch>
            <a:fillRect/>
          </a:stretch>
        </p:blipFill>
        <p:spPr>
          <a:xfrm>
            <a:off x="5120775" y="1137975"/>
            <a:ext cx="2747100" cy="28675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15"/>
          <p:cNvPicPr preferRelativeResize="0"/>
          <p:nvPr/>
        </p:nvPicPr>
        <p:blipFill>
          <a:blip r:embed="rId3">
            <a:alphaModFix/>
          </a:blip>
          <a:stretch>
            <a:fillRect/>
          </a:stretch>
        </p:blipFill>
        <p:spPr>
          <a:xfrm>
            <a:off x="3207863" y="752900"/>
            <a:ext cx="2728275" cy="3637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16"/>
          <p:cNvPicPr preferRelativeResize="0"/>
          <p:nvPr/>
        </p:nvPicPr>
        <p:blipFill>
          <a:blip r:embed="rId3">
            <a:alphaModFix/>
          </a:blip>
          <a:stretch>
            <a:fillRect/>
          </a:stretch>
        </p:blipFill>
        <p:spPr>
          <a:xfrm>
            <a:off x="384850" y="399625"/>
            <a:ext cx="4144401" cy="2331224"/>
          </a:xfrm>
          <a:prstGeom prst="rect">
            <a:avLst/>
          </a:prstGeom>
          <a:noFill/>
          <a:ln>
            <a:noFill/>
          </a:ln>
        </p:spPr>
      </p:pic>
      <p:sp>
        <p:nvSpPr>
          <p:cNvPr id="148" name="Google Shape;148;p16"/>
          <p:cNvSpPr txBox="1">
            <a:spLocks noGrp="1"/>
          </p:cNvSpPr>
          <p:nvPr>
            <p:ph type="body" idx="1"/>
          </p:nvPr>
        </p:nvSpPr>
        <p:spPr>
          <a:xfrm flipH="1">
            <a:off x="4699475" y="2877900"/>
            <a:ext cx="3873000" cy="1547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sz="1400"/>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Keeping up with orders</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Previous staffing changes</a:t>
            </a:r>
            <a:endParaRPr sz="2400">
              <a:solidFill>
                <a:srgbClr val="000000"/>
              </a:solidFill>
            </a:endParaRPr>
          </a:p>
          <a:p>
            <a:pPr marL="457200" lvl="0" indent="-381000" algn="l" rtl="0">
              <a:lnSpc>
                <a:spcPct val="115000"/>
              </a:lnSpc>
              <a:spcBef>
                <a:spcPts val="0"/>
              </a:spcBef>
              <a:spcAft>
                <a:spcPts val="0"/>
              </a:spcAft>
              <a:buClr>
                <a:srgbClr val="000000"/>
              </a:buClr>
              <a:buSzPts val="2400"/>
              <a:buChar char="●"/>
            </a:pPr>
            <a:r>
              <a:rPr lang="en" sz="2400">
                <a:solidFill>
                  <a:srgbClr val="000000"/>
                </a:solidFill>
              </a:rPr>
              <a:t>Lack of back ups</a:t>
            </a:r>
            <a:endParaRPr sz="24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body" idx="1"/>
          </p:nvPr>
        </p:nvSpPr>
        <p:spPr>
          <a:xfrm>
            <a:off x="1090325" y="1254850"/>
            <a:ext cx="4482300" cy="1891800"/>
          </a:xfrm>
          <a:prstGeom prst="rect">
            <a:avLst/>
          </a:prstGeom>
        </p:spPr>
        <p:txBody>
          <a:bodyPr spcFirstLastPara="1" wrap="square" lIns="91425" tIns="91425" rIns="91425" bIns="91425" anchor="b" anchorCtr="0">
            <a:noAutofit/>
          </a:bodyPr>
          <a:lstStyle/>
          <a:p>
            <a:pPr marL="457200" lvl="0" indent="-342900" algn="l" rtl="0">
              <a:spcBef>
                <a:spcPts val="0"/>
              </a:spcBef>
              <a:spcAft>
                <a:spcPts val="0"/>
              </a:spcAft>
              <a:buClr>
                <a:srgbClr val="000000"/>
              </a:buClr>
              <a:buSzPts val="1800"/>
              <a:buChar char="●"/>
            </a:pPr>
            <a:r>
              <a:rPr lang="en" sz="1800">
                <a:solidFill>
                  <a:srgbClr val="000000"/>
                </a:solidFill>
              </a:rPr>
              <a:t>Newly continuing contract line</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Collecting distributed tasks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Credit card issues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Amazon discrepancies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Funds expended</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Additional Vacancies </a:t>
            </a:r>
            <a:endParaRPr sz="1800">
              <a:solidFill>
                <a:srgbClr val="000000"/>
              </a:solidFill>
            </a:endParaRPr>
          </a:p>
        </p:txBody>
      </p:sp>
      <p:sp>
        <p:nvSpPr>
          <p:cNvPr id="154" name="Google Shape;154;p17"/>
          <p:cNvSpPr txBox="1"/>
          <p:nvPr/>
        </p:nvSpPr>
        <p:spPr>
          <a:xfrm>
            <a:off x="917700" y="429250"/>
            <a:ext cx="7311900" cy="825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latin typeface="Nunito"/>
                <a:ea typeface="Nunito"/>
                <a:cs typeface="Nunito"/>
                <a:sym typeface="Nunito"/>
              </a:rPr>
              <a:t>Challenges</a:t>
            </a:r>
            <a:endParaRPr/>
          </a:p>
        </p:txBody>
      </p:sp>
      <p:pic>
        <p:nvPicPr>
          <p:cNvPr id="155" name="Google Shape;155;p17"/>
          <p:cNvPicPr preferRelativeResize="0"/>
          <p:nvPr/>
        </p:nvPicPr>
        <p:blipFill>
          <a:blip r:embed="rId3">
            <a:alphaModFix/>
          </a:blip>
          <a:stretch>
            <a:fillRect/>
          </a:stretch>
        </p:blipFill>
        <p:spPr>
          <a:xfrm>
            <a:off x="4840050" y="2420500"/>
            <a:ext cx="3581949" cy="2014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18"/>
          <p:cNvPicPr preferRelativeResize="0"/>
          <p:nvPr/>
        </p:nvPicPr>
        <p:blipFill>
          <a:blip r:embed="rId3">
            <a:alphaModFix/>
          </a:blip>
          <a:stretch>
            <a:fillRect/>
          </a:stretch>
        </p:blipFill>
        <p:spPr>
          <a:xfrm>
            <a:off x="0" y="-10150"/>
            <a:ext cx="9144000" cy="515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19"/>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0"/>
          <p:cNvSpPr txBox="1">
            <a:spLocks noGrp="1"/>
          </p:cNvSpPr>
          <p:nvPr>
            <p:ph type="title" idx="4294967295"/>
          </p:nvPr>
        </p:nvSpPr>
        <p:spPr>
          <a:xfrm>
            <a:off x="2055825" y="1979425"/>
            <a:ext cx="5439300" cy="16719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rgbClr val="000000"/>
              </a:buClr>
              <a:buSzPts val="2400"/>
              <a:buChar char="●"/>
            </a:pPr>
            <a:r>
              <a:rPr lang="en" sz="2400">
                <a:solidFill>
                  <a:srgbClr val="000000"/>
                </a:solidFill>
              </a:rPr>
              <a:t>Document (before, after, review)</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Expect unexpected road blocks</a:t>
            </a:r>
            <a:endParaRPr sz="2400">
              <a:solidFill>
                <a:srgbClr val="000000"/>
              </a:solidFill>
            </a:endParaRPr>
          </a:p>
          <a:p>
            <a:pPr marL="457200" lvl="0" indent="-381000" algn="l" rtl="0">
              <a:spcBef>
                <a:spcPts val="0"/>
              </a:spcBef>
              <a:spcAft>
                <a:spcPts val="0"/>
              </a:spcAft>
              <a:buClr>
                <a:srgbClr val="000000"/>
              </a:buClr>
              <a:buSzPts val="2400"/>
              <a:buChar char="●"/>
            </a:pPr>
            <a:r>
              <a:rPr lang="en" sz="2400">
                <a:solidFill>
                  <a:srgbClr val="000000"/>
                </a:solidFill>
              </a:rPr>
              <a:t>Start &amp; End by Degrees</a:t>
            </a:r>
            <a:endParaRPr sz="2400">
              <a:solidFill>
                <a:srgbClr val="000000"/>
              </a:solidFill>
            </a:endParaRPr>
          </a:p>
        </p:txBody>
      </p:sp>
      <p:sp>
        <p:nvSpPr>
          <p:cNvPr id="171" name="Google Shape;171;p20"/>
          <p:cNvSpPr txBox="1"/>
          <p:nvPr/>
        </p:nvSpPr>
        <p:spPr>
          <a:xfrm>
            <a:off x="2588100" y="938275"/>
            <a:ext cx="3967800" cy="759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800">
                <a:latin typeface="Nunito"/>
                <a:ea typeface="Nunito"/>
                <a:cs typeface="Nunito"/>
                <a:sym typeface="Nunito"/>
              </a:rPr>
              <a:t>Takeaways</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1"/>
          <p:cNvSpPr txBox="1">
            <a:spLocks noGrp="1"/>
          </p:cNvSpPr>
          <p:nvPr>
            <p:ph type="ctrTitle"/>
          </p:nvPr>
        </p:nvSpPr>
        <p:spPr>
          <a:xfrm>
            <a:off x="1891353" y="690033"/>
            <a:ext cx="5361300" cy="1448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solidFill>
                  <a:srgbClr val="000000"/>
                </a:solidFill>
              </a:rPr>
              <a:t>References</a:t>
            </a:r>
            <a:endParaRPr sz="2400" b="1">
              <a:solidFill>
                <a:srgbClr val="000000"/>
              </a:solidFill>
            </a:endParaRPr>
          </a:p>
        </p:txBody>
      </p:sp>
      <p:sp>
        <p:nvSpPr>
          <p:cNvPr id="177" name="Google Shape;177;p21"/>
          <p:cNvSpPr txBox="1"/>
          <p:nvPr/>
        </p:nvSpPr>
        <p:spPr>
          <a:xfrm>
            <a:off x="2084400" y="1598325"/>
            <a:ext cx="4975200" cy="2821800"/>
          </a:xfrm>
          <a:prstGeom prst="rect">
            <a:avLst/>
          </a:prstGeom>
          <a:noFill/>
          <a:ln>
            <a:noFill/>
          </a:ln>
        </p:spPr>
        <p:txBody>
          <a:bodyPr spcFirstLastPara="1" wrap="square" lIns="91425" tIns="91425" rIns="91425" bIns="91425" anchor="t" anchorCtr="0">
            <a:noAutofit/>
          </a:bodyPr>
          <a:lstStyle/>
          <a:p>
            <a:pPr marL="457200" lvl="0" indent="-292100" algn="l" rtl="0">
              <a:lnSpc>
                <a:spcPct val="115000"/>
              </a:lnSpc>
              <a:spcBef>
                <a:spcPts val="0"/>
              </a:spcBef>
              <a:spcAft>
                <a:spcPts val="0"/>
              </a:spcAft>
              <a:buSzPts val="1000"/>
              <a:buFont typeface="Calibri"/>
              <a:buChar char="●"/>
            </a:pPr>
            <a:r>
              <a:rPr lang="en" sz="1000"/>
              <a:t>openclipart. (2016). </a:t>
            </a:r>
            <a:r>
              <a:rPr lang="en" sz="1000" i="1"/>
              <a:t>Old map scroll</a:t>
            </a:r>
            <a:r>
              <a:rPr lang="en" sz="1000"/>
              <a:t>. [Digital Image]. Retrieved from </a:t>
            </a:r>
            <a:r>
              <a:rPr lang="en" sz="1000" u="sng">
                <a:hlinkClick r:id="rId3"/>
              </a:rPr>
              <a:t>https://publicdomainvectors.org/en/free-clipart/Old-map-scroll/52632.html</a:t>
            </a:r>
            <a:endParaRPr sz="1000"/>
          </a:p>
          <a:p>
            <a:pPr marL="457200" lvl="0" indent="-292100" algn="l" rtl="0">
              <a:lnSpc>
                <a:spcPct val="115000"/>
              </a:lnSpc>
              <a:spcBef>
                <a:spcPts val="0"/>
              </a:spcBef>
              <a:spcAft>
                <a:spcPts val="0"/>
              </a:spcAft>
              <a:buSzPts val="1000"/>
              <a:buFont typeface="Calibri"/>
              <a:buChar char="●"/>
            </a:pPr>
            <a:r>
              <a:rPr lang="en" sz="1000"/>
              <a:t>pshab. (2008). </a:t>
            </a:r>
            <a:r>
              <a:rPr lang="en" sz="1000" i="1"/>
              <a:t>Dragon library</a:t>
            </a:r>
            <a:r>
              <a:rPr lang="en" sz="1000"/>
              <a:t>. [Digital Image]. Retrieved from </a:t>
            </a:r>
            <a:r>
              <a:rPr lang="en" sz="1000" u="sng">
                <a:hlinkClick r:id="rId4"/>
              </a:rPr>
              <a:t>https://www.flickr.com/photos/83133617@N00/2569093520</a:t>
            </a:r>
            <a:endParaRPr sz="1000"/>
          </a:p>
          <a:p>
            <a:pPr marL="457200" lvl="0" indent="-292100" algn="l" rtl="0">
              <a:lnSpc>
                <a:spcPct val="115000"/>
              </a:lnSpc>
              <a:spcBef>
                <a:spcPts val="0"/>
              </a:spcBef>
              <a:spcAft>
                <a:spcPts val="0"/>
              </a:spcAft>
              <a:buSzPts val="1000"/>
              <a:buFont typeface="Calibri"/>
              <a:buChar char="●"/>
            </a:pPr>
            <a:r>
              <a:rPr lang="en" sz="1000">
                <a:highlight>
                  <a:srgbClr val="FFFFFF"/>
                </a:highlight>
              </a:rPr>
              <a:t>Nick Youngson.</a:t>
            </a:r>
            <a:r>
              <a:rPr lang="en" sz="1000"/>
              <a:t> (2008). </a:t>
            </a:r>
            <a:r>
              <a:rPr lang="en" sz="1000" i="1"/>
              <a:t>Highway sign challenge image</a:t>
            </a:r>
            <a:r>
              <a:rPr lang="en" sz="1000"/>
              <a:t>. [Digital Image]. Retrieved from </a:t>
            </a:r>
            <a:r>
              <a:rPr lang="en" sz="1000" u="sng">
                <a:hlinkClick r:id="rId5"/>
              </a:rPr>
              <a:t>https://www.picpedia.org/highway-signs/c/challenge.html</a:t>
            </a:r>
            <a:endParaRPr sz="1000" i="1"/>
          </a:p>
          <a:p>
            <a:pPr marL="457200" lvl="0" indent="-292100" algn="l" rtl="0">
              <a:lnSpc>
                <a:spcPct val="115000"/>
              </a:lnSpc>
              <a:spcBef>
                <a:spcPts val="0"/>
              </a:spcBef>
              <a:spcAft>
                <a:spcPts val="0"/>
              </a:spcAft>
              <a:buSzPts val="1000"/>
              <a:buFont typeface="Calibri"/>
              <a:buChar char="●"/>
            </a:pPr>
            <a:r>
              <a:rPr lang="en" sz="1000">
                <a:highlight>
                  <a:srgbClr val="FFFFFF"/>
                </a:highlight>
              </a:rPr>
              <a:t>Nick Youngson. </a:t>
            </a:r>
            <a:r>
              <a:rPr lang="en" sz="1000"/>
              <a:t> </a:t>
            </a:r>
            <a:r>
              <a:rPr lang="en" sz="1000" i="1"/>
              <a:t>challenge</a:t>
            </a:r>
            <a:r>
              <a:rPr lang="en" sz="1000"/>
              <a:t> [Digital Image]. Retrieved from </a:t>
            </a:r>
            <a:r>
              <a:rPr lang="en" sz="1000" u="sng">
                <a:hlinkClick r:id="rId6"/>
              </a:rPr>
              <a:t>http://www.thebluediamondgallery.com/wooden-tile/c/challenge.html</a:t>
            </a:r>
            <a:endParaRPr sz="1000" b="1"/>
          </a:p>
          <a:p>
            <a:pPr marL="457200" lvl="0" indent="-292100" algn="l" rtl="0">
              <a:lnSpc>
                <a:spcPct val="115000"/>
              </a:lnSpc>
              <a:spcBef>
                <a:spcPts val="0"/>
              </a:spcBef>
              <a:spcAft>
                <a:spcPts val="0"/>
              </a:spcAft>
              <a:buSzPts val="1000"/>
              <a:buFont typeface="Calibri"/>
              <a:buChar char="●"/>
            </a:pPr>
            <a:r>
              <a:rPr lang="en" sz="1000"/>
              <a:t>geralt. (2017). </a:t>
            </a:r>
            <a:r>
              <a:rPr lang="en" sz="1000" i="1"/>
              <a:t>communication</a:t>
            </a:r>
            <a:r>
              <a:rPr lang="en" sz="1000"/>
              <a:t>. [Digital Image]. Retrieved from </a:t>
            </a:r>
            <a:r>
              <a:rPr lang="en" sz="1000" u="sng">
                <a:hlinkClick r:id="rId7"/>
              </a:rPr>
              <a:t>https://cdn.pixabay.com/photo/2017/01/19/09/31/communication-1991849__340.png</a:t>
            </a:r>
            <a:endParaRPr sz="1000" i="1">
              <a:highlight>
                <a:srgbClr val="FFFFFF"/>
              </a:highlight>
            </a:endParaRPr>
          </a:p>
          <a:p>
            <a:pPr marL="457200" lvl="0" indent="-292100" algn="l" rtl="0">
              <a:lnSpc>
                <a:spcPct val="115000"/>
              </a:lnSpc>
              <a:spcBef>
                <a:spcPts val="0"/>
              </a:spcBef>
              <a:spcAft>
                <a:spcPts val="0"/>
              </a:spcAft>
              <a:buSzPts val="1000"/>
              <a:buFont typeface="Calibri"/>
              <a:buChar char="●"/>
            </a:pPr>
            <a:r>
              <a:rPr lang="en" sz="1000">
                <a:highlight>
                  <a:srgbClr val="FFFFFF"/>
                </a:highlight>
              </a:rPr>
              <a:t>Nick Youngson</a:t>
            </a:r>
            <a:r>
              <a:rPr lang="en" sz="1000"/>
              <a:t>.  </a:t>
            </a:r>
            <a:r>
              <a:rPr lang="en" sz="1000" i="1">
                <a:highlight>
                  <a:srgbClr val="FFFFFF"/>
                </a:highlight>
              </a:rPr>
              <a:t>Changes Ahead</a:t>
            </a:r>
            <a:r>
              <a:rPr lang="en" sz="1000"/>
              <a:t>. [Digital Image]. Retrieved from </a:t>
            </a:r>
            <a:r>
              <a:rPr lang="en" sz="1000" u="sng">
                <a:highlight>
                  <a:srgbClr val="FFFFFF"/>
                </a:highlight>
                <a:hlinkClick r:id="rId8"/>
              </a:rPr>
              <a:t>http://www.thebluediamondgallery.com/tablet/c/changes-ahead.html</a:t>
            </a:r>
            <a:r>
              <a:rPr lang="en" sz="1000">
                <a:highlight>
                  <a:srgbClr val="FFFFFF"/>
                </a:highlight>
              </a:rPr>
              <a:t> </a:t>
            </a:r>
            <a:endParaRPr sz="100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488</Words>
  <Application>Microsoft Office PowerPoint</Application>
  <PresentationFormat>On-screen Show (16:9)</PresentationFormat>
  <Paragraphs>66</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Calibri</vt:lpstr>
      <vt:lpstr>Arial</vt:lpstr>
      <vt:lpstr>Nunito</vt:lpstr>
      <vt:lpstr>Shift</vt:lpstr>
      <vt:lpstr>Managing Change, Maintaining Continuity</vt:lpstr>
      <vt:lpstr>Session Map </vt:lpstr>
      <vt:lpstr>PowerPoint Presentation</vt:lpstr>
      <vt:lpstr>PowerPoint Presentation</vt:lpstr>
      <vt:lpstr>PowerPoint Presentation</vt:lpstr>
      <vt:lpstr>PowerPoint Presentation</vt:lpstr>
      <vt:lpstr>PowerPoint Presentation</vt:lpstr>
      <vt:lpstr>Document (before, after, review) Expect unexpected road blocks Start &amp; End by Degrees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Change, Maintaining Continuity</dc:title>
  <dc:creator>Christina Beis</dc:creator>
  <cp:lastModifiedBy>Christina Beis</cp:lastModifiedBy>
  <cp:revision>1</cp:revision>
  <dcterms:modified xsi:type="dcterms:W3CDTF">2019-11-14T13:47:19Z</dcterms:modified>
</cp:coreProperties>
</file>