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7" r:id="rId2"/>
    <p:sldId id="260" r:id="rId3"/>
    <p:sldId id="261" r:id="rId4"/>
    <p:sldId id="269" r:id="rId5"/>
    <p:sldId id="263" r:id="rId6"/>
    <p:sldId id="262" r:id="rId7"/>
    <p:sldId id="271" r:id="rId8"/>
    <p:sldId id="273" r:id="rId9"/>
    <p:sldId id="272" r:id="rId10"/>
    <p:sldId id="264" r:id="rId11"/>
    <p:sldId id="265" r:id="rId12"/>
    <p:sldId id="266" r:id="rId13"/>
    <p:sldId id="267" r:id="rId14"/>
    <p:sldId id="268" r:id="rId15"/>
    <p:sldId id="270" r:id="rId16"/>
  </p:sldIdLst>
  <p:sldSz cx="13004800" cy="9753600"/>
  <p:notesSz cx="7023100" cy="93091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E Chronister" initials="MEC" lastIdx="3" clrIdx="0">
    <p:extLst>
      <p:ext uri="{19B8F6BF-5375-455C-9EA6-DF929625EA0E}">
        <p15:presenceInfo xmlns:p15="http://schemas.microsoft.com/office/powerpoint/2012/main" userId="S::mchroni@bgsu.edu::53d37085-d505-4d26-b44e-0d9dbc3a6c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6763E"/>
    <a:srgbClr val="5825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32"/>
    <p:restoredTop sz="74863" autoAdjust="0"/>
  </p:normalViewPr>
  <p:slideViewPr>
    <p:cSldViewPr snapToGrid="0" snapToObjects="1">
      <p:cViewPr varScale="1">
        <p:scale>
          <a:sx n="46" d="100"/>
          <a:sy n="46" d="100"/>
        </p:scale>
        <p:origin x="2386" y="53"/>
      </p:cViewPr>
      <p:guideLst/>
    </p:cSldViewPr>
  </p:slideViewPr>
  <p:notesTextViewPr>
    <p:cViewPr>
      <p:scale>
        <a:sx n="1" d="1"/>
        <a:sy n="1" d="1"/>
      </p:scale>
      <p:origin x="0" y="0"/>
    </p:cViewPr>
  </p:notesTextViewPr>
  <p:notesViewPr>
    <p:cSldViewPr snapToGrid="0" snapToObjects="1">
      <p:cViewPr varScale="1">
        <p:scale>
          <a:sx n="96" d="100"/>
          <a:sy n="96" d="100"/>
        </p:scale>
        <p:origin x="368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Ann Rich" userId="S::lrich@bgsu.edu::63b5894c-14ad-49d1-9607-e7d3f2cbbe45" providerId="AD" clId="Web-{DEF25182-2C57-4F43-9C09-85DC72FD8BA2}"/>
    <pc:docChg chg="addSld delSld modSld">
      <pc:chgData name="Linda Ann Rich" userId="S::lrich@bgsu.edu::63b5894c-14ad-49d1-9607-e7d3f2cbbe45" providerId="AD" clId="Web-{DEF25182-2C57-4F43-9C09-85DC72FD8BA2}" dt="2018-10-08T20:21:50.395" v="483" actId="14100"/>
      <pc:docMkLst>
        <pc:docMk/>
      </pc:docMkLst>
      <pc:sldChg chg="addSp modSp new">
        <pc:chgData name="Linda Ann Rich" userId="S::lrich@bgsu.edu::63b5894c-14ad-49d1-9607-e7d3f2cbbe45" providerId="AD" clId="Web-{DEF25182-2C57-4F43-9C09-85DC72FD8BA2}" dt="2018-10-08T20:20:12.873" v="479" actId="20577"/>
        <pc:sldMkLst>
          <pc:docMk/>
          <pc:sldMk cId="3299142036" sldId="262"/>
        </pc:sldMkLst>
        <pc:spChg chg="mod">
          <ac:chgData name="Linda Ann Rich" userId="S::lrich@bgsu.edu::63b5894c-14ad-49d1-9607-e7d3f2cbbe45" providerId="AD" clId="Web-{DEF25182-2C57-4F43-9C09-85DC72FD8BA2}" dt="2018-10-08T20:16:18.009" v="393" actId="14100"/>
          <ac:spMkLst>
            <pc:docMk/>
            <pc:sldMk cId="3299142036" sldId="262"/>
            <ac:spMk id="2" creationId="{7A4BA76E-D885-4EBA-9CE2-AFDC2CCBFC99}"/>
          </ac:spMkLst>
        </pc:spChg>
        <pc:spChg chg="mod">
          <ac:chgData name="Linda Ann Rich" userId="S::lrich@bgsu.edu::63b5894c-14ad-49d1-9607-e7d3f2cbbe45" providerId="AD" clId="Web-{DEF25182-2C57-4F43-9C09-85DC72FD8BA2}" dt="2018-10-08T20:20:12.873" v="479" actId="20577"/>
          <ac:spMkLst>
            <pc:docMk/>
            <pc:sldMk cId="3299142036" sldId="262"/>
            <ac:spMk id="3" creationId="{DE9B8148-9DC6-4F4D-8C54-27FF5BED7C67}"/>
          </ac:spMkLst>
        </pc:spChg>
        <pc:spChg chg="add mod">
          <ac:chgData name="Linda Ann Rich" userId="S::lrich@bgsu.edu::63b5894c-14ad-49d1-9607-e7d3f2cbbe45" providerId="AD" clId="Web-{DEF25182-2C57-4F43-9C09-85DC72FD8BA2}" dt="2018-10-08T20:18:09.146" v="419" actId="14100"/>
          <ac:spMkLst>
            <pc:docMk/>
            <pc:sldMk cId="3299142036" sldId="262"/>
            <ac:spMk id="4" creationId="{536180CD-B9DC-4CC8-B899-C0004BBDEFCE}"/>
          </ac:spMkLst>
        </pc:spChg>
      </pc:sldChg>
      <pc:sldChg chg="modSp new">
        <pc:chgData name="Linda Ann Rich" userId="S::lrich@bgsu.edu::63b5894c-14ad-49d1-9607-e7d3f2cbbe45" providerId="AD" clId="Web-{DEF25182-2C57-4F43-9C09-85DC72FD8BA2}" dt="2018-10-08T20:21:50.395" v="483" actId="14100"/>
        <pc:sldMkLst>
          <pc:docMk/>
          <pc:sldMk cId="3151436241" sldId="263"/>
        </pc:sldMkLst>
        <pc:spChg chg="mod">
          <ac:chgData name="Linda Ann Rich" userId="S::lrich@bgsu.edu::63b5894c-14ad-49d1-9607-e7d3f2cbbe45" providerId="AD" clId="Web-{DEF25182-2C57-4F43-9C09-85DC72FD8BA2}" dt="2018-10-08T20:16:37.449" v="396" actId="20577"/>
          <ac:spMkLst>
            <pc:docMk/>
            <pc:sldMk cId="3151436241" sldId="263"/>
            <ac:spMk id="2" creationId="{8371FD41-0201-40AD-A8A1-8E7AA22EAF15}"/>
          </ac:spMkLst>
        </pc:spChg>
        <pc:spChg chg="mod">
          <ac:chgData name="Linda Ann Rich" userId="S::lrich@bgsu.edu::63b5894c-14ad-49d1-9607-e7d3f2cbbe45" providerId="AD" clId="Web-{DEF25182-2C57-4F43-9C09-85DC72FD8BA2}" dt="2018-10-08T20:21:50.395" v="483" actId="14100"/>
          <ac:spMkLst>
            <pc:docMk/>
            <pc:sldMk cId="3151436241" sldId="263"/>
            <ac:spMk id="3" creationId="{FDE8ED9C-4876-43E5-B558-1B3C9C5F4DAE}"/>
          </ac:spMkLst>
        </pc:spChg>
      </pc:sldChg>
    </pc:docChg>
  </pc:docChgLst>
  <pc:docChgLst>
    <pc:chgData name="Kari Johnson" userId="S::karij@bgsu.edu::58da5df9-8dc2-4c90-9d4a-a71ee86fbd40" providerId="AD" clId="Web-{BF6ABA73-AA5F-40B1-ADAF-C72773836DB9}"/>
    <pc:docChg chg="modSld">
      <pc:chgData name="Kari Johnson" userId="S::karij@bgsu.edu::58da5df9-8dc2-4c90-9d4a-a71ee86fbd40" providerId="AD" clId="Web-{BF6ABA73-AA5F-40B1-ADAF-C72773836DB9}" dt="2018-10-19T14:32:29.056" v="0" actId="1076"/>
      <pc:docMkLst>
        <pc:docMk/>
      </pc:docMkLst>
      <pc:sldChg chg="modSp">
        <pc:chgData name="Kari Johnson" userId="S::karij@bgsu.edu::58da5df9-8dc2-4c90-9d4a-a71ee86fbd40" providerId="AD" clId="Web-{BF6ABA73-AA5F-40B1-ADAF-C72773836DB9}" dt="2018-10-19T14:32:29.056" v="0" actId="1076"/>
        <pc:sldMkLst>
          <pc:docMk/>
          <pc:sldMk cId="2249066791" sldId="261"/>
        </pc:sldMkLst>
        <pc:spChg chg="mod">
          <ac:chgData name="Kari Johnson" userId="S::karij@bgsu.edu::58da5df9-8dc2-4c90-9d4a-a71ee86fbd40" providerId="AD" clId="Web-{BF6ABA73-AA5F-40B1-ADAF-C72773836DB9}" dt="2018-10-19T14:32:29.056" v="0" actId="1076"/>
          <ac:spMkLst>
            <pc:docMk/>
            <pc:sldMk cId="2249066791" sldId="261"/>
            <ac:spMk id="3" creationId="{00000000-0000-0000-0000-000000000000}"/>
          </ac:spMkLst>
        </pc:spChg>
      </pc:sldChg>
    </pc:docChg>
  </pc:docChgLst>
  <pc:docChgLst>
    <pc:chgData name="Michelle E Chronister" userId="53d37085-d505-4d26-b44e-0d9dbc3a6c6b" providerId="ADAL" clId="{0EDBEEB5-C6FB-7D47-806D-38DB289DE9EB}"/>
    <pc:docChg chg="undo custSel addSld modSld sldOrd modMainMaster modNotesMaster">
      <pc:chgData name="Michelle E Chronister" userId="53d37085-d505-4d26-b44e-0d9dbc3a6c6b" providerId="ADAL" clId="{0EDBEEB5-C6FB-7D47-806D-38DB289DE9EB}" dt="2018-11-01T13:08:46.263" v="4242" actId="255"/>
      <pc:docMkLst>
        <pc:docMk/>
      </pc:docMkLst>
      <pc:sldChg chg="addSp delSp modSp">
        <pc:chgData name="Michelle E Chronister" userId="53d37085-d505-4d26-b44e-0d9dbc3a6c6b" providerId="ADAL" clId="{0EDBEEB5-C6FB-7D47-806D-38DB289DE9EB}" dt="2018-10-30T15:26:13.894" v="2779" actId="1035"/>
        <pc:sldMkLst>
          <pc:docMk/>
          <pc:sldMk cId="585811507" sldId="257"/>
        </pc:sldMkLst>
        <pc:spChg chg="mod">
          <ac:chgData name="Michelle E Chronister" userId="53d37085-d505-4d26-b44e-0d9dbc3a6c6b" providerId="ADAL" clId="{0EDBEEB5-C6FB-7D47-806D-38DB289DE9EB}" dt="2018-10-18T12:56:29.081" v="1905" actId="255"/>
          <ac:spMkLst>
            <pc:docMk/>
            <pc:sldMk cId="585811507" sldId="257"/>
            <ac:spMk id="2" creationId="{00000000-0000-0000-0000-000000000000}"/>
          </ac:spMkLst>
        </pc:spChg>
        <pc:spChg chg="del mod">
          <ac:chgData name="Michelle E Chronister" userId="53d37085-d505-4d26-b44e-0d9dbc3a6c6b" providerId="ADAL" clId="{0EDBEEB5-C6FB-7D47-806D-38DB289DE9EB}" dt="2018-10-30T15:26:05.279" v="2762" actId="478"/>
          <ac:spMkLst>
            <pc:docMk/>
            <pc:sldMk cId="585811507" sldId="257"/>
            <ac:spMk id="3" creationId="{00000000-0000-0000-0000-000000000000}"/>
          </ac:spMkLst>
        </pc:spChg>
        <pc:spChg chg="add mod">
          <ac:chgData name="Michelle E Chronister" userId="53d37085-d505-4d26-b44e-0d9dbc3a6c6b" providerId="ADAL" clId="{0EDBEEB5-C6FB-7D47-806D-38DB289DE9EB}" dt="2018-10-30T15:26:13.894" v="2779" actId="1035"/>
          <ac:spMkLst>
            <pc:docMk/>
            <pc:sldMk cId="585811507" sldId="257"/>
            <ac:spMk id="4" creationId="{B4363F43-BF34-C847-A6CB-6554ABBA4520}"/>
          </ac:spMkLst>
        </pc:spChg>
        <pc:spChg chg="add del mod">
          <ac:chgData name="Michelle E Chronister" userId="53d37085-d505-4d26-b44e-0d9dbc3a6c6b" providerId="ADAL" clId="{0EDBEEB5-C6FB-7D47-806D-38DB289DE9EB}" dt="2018-10-30T15:26:07.959" v="2763" actId="478"/>
          <ac:spMkLst>
            <pc:docMk/>
            <pc:sldMk cId="585811507" sldId="257"/>
            <ac:spMk id="6" creationId="{02644C0F-9EED-4644-A640-08283398C2C0}"/>
          </ac:spMkLst>
        </pc:spChg>
      </pc:sldChg>
      <pc:sldChg chg="modSp modNotesTx">
        <pc:chgData name="Michelle E Chronister" userId="53d37085-d505-4d26-b44e-0d9dbc3a6c6b" providerId="ADAL" clId="{0EDBEEB5-C6FB-7D47-806D-38DB289DE9EB}" dt="2018-11-01T13:08:40.794" v="4241" actId="255"/>
        <pc:sldMkLst>
          <pc:docMk/>
          <pc:sldMk cId="1327236433" sldId="260"/>
        </pc:sldMkLst>
        <pc:spChg chg="mod">
          <ac:chgData name="Michelle E Chronister" userId="53d37085-d505-4d26-b44e-0d9dbc3a6c6b" providerId="ADAL" clId="{0EDBEEB5-C6FB-7D47-806D-38DB289DE9EB}" dt="2018-11-01T12:51:38.284" v="2875" actId="14100"/>
          <ac:spMkLst>
            <pc:docMk/>
            <pc:sldMk cId="1327236433" sldId="260"/>
            <ac:spMk id="3" creationId="{00000000-0000-0000-0000-000000000000}"/>
          </ac:spMkLst>
        </pc:spChg>
      </pc:sldChg>
      <pc:sldChg chg="modSp modNotesTx">
        <pc:chgData name="Michelle E Chronister" userId="53d37085-d505-4d26-b44e-0d9dbc3a6c6b" providerId="ADAL" clId="{0EDBEEB5-C6FB-7D47-806D-38DB289DE9EB}" dt="2018-11-01T13:08:46.263" v="4242" actId="255"/>
        <pc:sldMkLst>
          <pc:docMk/>
          <pc:sldMk cId="2249066791" sldId="261"/>
        </pc:sldMkLst>
        <pc:spChg chg="mod">
          <ac:chgData name="Michelle E Chronister" userId="53d37085-d505-4d26-b44e-0d9dbc3a6c6b" providerId="ADAL" clId="{0EDBEEB5-C6FB-7D47-806D-38DB289DE9EB}" dt="2018-11-01T12:51:43.548" v="2876" actId="14100"/>
          <ac:spMkLst>
            <pc:docMk/>
            <pc:sldMk cId="2249066791" sldId="261"/>
            <ac:spMk id="3" creationId="{00000000-0000-0000-0000-000000000000}"/>
          </ac:spMkLst>
        </pc:spChg>
      </pc:sldChg>
      <pc:sldChg chg="modSp">
        <pc:chgData name="Michelle E Chronister" userId="53d37085-d505-4d26-b44e-0d9dbc3a6c6b" providerId="ADAL" clId="{0EDBEEB5-C6FB-7D47-806D-38DB289DE9EB}" dt="2018-10-30T15:27:36.389" v="2786" actId="255"/>
        <pc:sldMkLst>
          <pc:docMk/>
          <pc:sldMk cId="3299142036" sldId="262"/>
        </pc:sldMkLst>
        <pc:spChg chg="mod">
          <ac:chgData name="Michelle E Chronister" userId="53d37085-d505-4d26-b44e-0d9dbc3a6c6b" providerId="ADAL" clId="{0EDBEEB5-C6FB-7D47-806D-38DB289DE9EB}" dt="2018-10-30T15:27:36.389" v="2786" actId="255"/>
          <ac:spMkLst>
            <pc:docMk/>
            <pc:sldMk cId="3299142036" sldId="262"/>
            <ac:spMk id="2" creationId="{7A4BA76E-D885-4EBA-9CE2-AFDC2CCBFC99}"/>
          </ac:spMkLst>
        </pc:spChg>
      </pc:sldChg>
      <pc:sldChg chg="modSp">
        <pc:chgData name="Michelle E Chronister" userId="53d37085-d505-4d26-b44e-0d9dbc3a6c6b" providerId="ADAL" clId="{0EDBEEB5-C6FB-7D47-806D-38DB289DE9EB}" dt="2018-10-30T15:27:41.522" v="2787" actId="255"/>
        <pc:sldMkLst>
          <pc:docMk/>
          <pc:sldMk cId="3151436241" sldId="263"/>
        </pc:sldMkLst>
        <pc:spChg chg="mod">
          <ac:chgData name="Michelle E Chronister" userId="53d37085-d505-4d26-b44e-0d9dbc3a6c6b" providerId="ADAL" clId="{0EDBEEB5-C6FB-7D47-806D-38DB289DE9EB}" dt="2018-10-30T15:27:41.522" v="2787" actId="255"/>
          <ac:spMkLst>
            <pc:docMk/>
            <pc:sldMk cId="3151436241" sldId="263"/>
            <ac:spMk id="2" creationId="{8371FD41-0201-40AD-A8A1-8E7AA22EAF15}"/>
          </ac:spMkLst>
        </pc:spChg>
      </pc:sldChg>
      <pc:sldChg chg="addSp modSp add addCm delCm modCm modNotesTx">
        <pc:chgData name="Michelle E Chronister" userId="53d37085-d505-4d26-b44e-0d9dbc3a6c6b" providerId="ADAL" clId="{0EDBEEB5-C6FB-7D47-806D-38DB289DE9EB}" dt="2018-11-01T13:08:12.252" v="4238" actId="255"/>
        <pc:sldMkLst>
          <pc:docMk/>
          <pc:sldMk cId="3250015378" sldId="264"/>
        </pc:sldMkLst>
        <pc:spChg chg="mod">
          <ac:chgData name="Michelle E Chronister" userId="53d37085-d505-4d26-b44e-0d9dbc3a6c6b" providerId="ADAL" clId="{0EDBEEB5-C6FB-7D47-806D-38DB289DE9EB}" dt="2018-10-18T12:19:07.235" v="55" actId="20577"/>
          <ac:spMkLst>
            <pc:docMk/>
            <pc:sldMk cId="3250015378" sldId="264"/>
            <ac:spMk id="2" creationId="{0EFB3378-51D7-794F-90C7-358D538D5929}"/>
          </ac:spMkLst>
        </pc:spChg>
        <pc:spChg chg="mod">
          <ac:chgData name="Michelle E Chronister" userId="53d37085-d505-4d26-b44e-0d9dbc3a6c6b" providerId="ADAL" clId="{0EDBEEB5-C6FB-7D47-806D-38DB289DE9EB}" dt="2018-11-01T12:53:45.635" v="2889" actId="20577"/>
          <ac:spMkLst>
            <pc:docMk/>
            <pc:sldMk cId="3250015378" sldId="264"/>
            <ac:spMk id="3" creationId="{E7D51C28-E15D-EA45-9576-377C90383736}"/>
          </ac:spMkLst>
        </pc:spChg>
        <pc:spChg chg="add mod">
          <ac:chgData name="Michelle E Chronister" userId="53d37085-d505-4d26-b44e-0d9dbc3a6c6b" providerId="ADAL" clId="{0EDBEEB5-C6FB-7D47-806D-38DB289DE9EB}" dt="2018-11-01T12:53:38.049" v="2880" actId="255"/>
          <ac:spMkLst>
            <pc:docMk/>
            <pc:sldMk cId="3250015378" sldId="264"/>
            <ac:spMk id="4" creationId="{646311F2-EC93-0447-BD52-661DACBAF611}"/>
          </ac:spMkLst>
        </pc:spChg>
      </pc:sldChg>
      <pc:sldChg chg="addSp delSp modSp add modNotesTx">
        <pc:chgData name="Michelle E Chronister" userId="53d37085-d505-4d26-b44e-0d9dbc3a6c6b" providerId="ADAL" clId="{0EDBEEB5-C6FB-7D47-806D-38DB289DE9EB}" dt="2018-11-01T13:08:08.700" v="4237" actId="255"/>
        <pc:sldMkLst>
          <pc:docMk/>
          <pc:sldMk cId="3987259269" sldId="265"/>
        </pc:sldMkLst>
        <pc:spChg chg="del">
          <ac:chgData name="Michelle E Chronister" userId="53d37085-d505-4d26-b44e-0d9dbc3a6c6b" providerId="ADAL" clId="{0EDBEEB5-C6FB-7D47-806D-38DB289DE9EB}" dt="2018-10-18T12:25:11.587" v="345" actId="478"/>
          <ac:spMkLst>
            <pc:docMk/>
            <pc:sldMk cId="3987259269" sldId="265"/>
            <ac:spMk id="2" creationId="{7DAD9289-5CDC-B342-BF8E-FF3804064A46}"/>
          </ac:spMkLst>
        </pc:spChg>
        <pc:spChg chg="del">
          <ac:chgData name="Michelle E Chronister" userId="53d37085-d505-4d26-b44e-0d9dbc3a6c6b" providerId="ADAL" clId="{0EDBEEB5-C6FB-7D47-806D-38DB289DE9EB}" dt="2018-10-18T12:25:09.507" v="344" actId="478"/>
          <ac:spMkLst>
            <pc:docMk/>
            <pc:sldMk cId="3987259269" sldId="265"/>
            <ac:spMk id="3" creationId="{CF71CB5E-AEA3-3841-9996-5CDB252735A3}"/>
          </ac:spMkLst>
        </pc:spChg>
        <pc:picChg chg="add mod">
          <ac:chgData name="Michelle E Chronister" userId="53d37085-d505-4d26-b44e-0d9dbc3a6c6b" providerId="ADAL" clId="{0EDBEEB5-C6FB-7D47-806D-38DB289DE9EB}" dt="2018-10-18T12:25:22.143" v="350" actId="14100"/>
          <ac:picMkLst>
            <pc:docMk/>
            <pc:sldMk cId="3987259269" sldId="265"/>
            <ac:picMk id="4" creationId="{DDB7491D-BDCC-0C4E-86B8-6F91EE7BE83B}"/>
          </ac:picMkLst>
        </pc:picChg>
      </pc:sldChg>
      <pc:sldChg chg="addSp modSp add modNotesTx">
        <pc:chgData name="Michelle E Chronister" userId="53d37085-d505-4d26-b44e-0d9dbc3a6c6b" providerId="ADAL" clId="{0EDBEEB5-C6FB-7D47-806D-38DB289DE9EB}" dt="2018-11-01T13:08:04.524" v="4236" actId="255"/>
        <pc:sldMkLst>
          <pc:docMk/>
          <pc:sldMk cId="431233237" sldId="266"/>
        </pc:sldMkLst>
        <pc:picChg chg="add mod">
          <ac:chgData name="Michelle E Chronister" userId="53d37085-d505-4d26-b44e-0d9dbc3a6c6b" providerId="ADAL" clId="{0EDBEEB5-C6FB-7D47-806D-38DB289DE9EB}" dt="2018-10-18T12:26:40.260" v="379" actId="14100"/>
          <ac:picMkLst>
            <pc:docMk/>
            <pc:sldMk cId="431233237" sldId="266"/>
            <ac:picMk id="2" creationId="{E20597D8-5CE8-624B-AA51-42EF039DBE31}"/>
          </ac:picMkLst>
        </pc:picChg>
      </pc:sldChg>
      <pc:sldChg chg="addSp modSp add addCm delCm modCm modNotesTx">
        <pc:chgData name="Michelle E Chronister" userId="53d37085-d505-4d26-b44e-0d9dbc3a6c6b" providerId="ADAL" clId="{0EDBEEB5-C6FB-7D47-806D-38DB289DE9EB}" dt="2018-11-01T13:07:58.521" v="4235" actId="255"/>
        <pc:sldMkLst>
          <pc:docMk/>
          <pc:sldMk cId="987009532" sldId="267"/>
        </pc:sldMkLst>
        <pc:picChg chg="add mod">
          <ac:chgData name="Michelle E Chronister" userId="53d37085-d505-4d26-b44e-0d9dbc3a6c6b" providerId="ADAL" clId="{0EDBEEB5-C6FB-7D47-806D-38DB289DE9EB}" dt="2018-10-18T12:27:41.807" v="403" actId="14100"/>
          <ac:picMkLst>
            <pc:docMk/>
            <pc:sldMk cId="987009532" sldId="267"/>
            <ac:picMk id="2" creationId="{98ADD703-887D-5243-A6EE-4B3B02FCE099}"/>
          </ac:picMkLst>
        </pc:picChg>
      </pc:sldChg>
      <pc:sldChg chg="addSp modSp add modNotesTx">
        <pc:chgData name="Michelle E Chronister" userId="53d37085-d505-4d26-b44e-0d9dbc3a6c6b" providerId="ADAL" clId="{0EDBEEB5-C6FB-7D47-806D-38DB289DE9EB}" dt="2018-11-01T13:06:12.145" v="4230" actId="20577"/>
        <pc:sldMkLst>
          <pc:docMk/>
          <pc:sldMk cId="1800183756" sldId="268"/>
        </pc:sldMkLst>
        <pc:spChg chg="add mod">
          <ac:chgData name="Michelle E Chronister" userId="53d37085-d505-4d26-b44e-0d9dbc3a6c6b" providerId="ADAL" clId="{0EDBEEB5-C6FB-7D47-806D-38DB289DE9EB}" dt="2018-10-18T12:34:52.356" v="1054" actId="20577"/>
          <ac:spMkLst>
            <pc:docMk/>
            <pc:sldMk cId="1800183756" sldId="268"/>
            <ac:spMk id="2" creationId="{78A7C2C8-597E-B84A-A7CE-975BAD4A3366}"/>
          </ac:spMkLst>
        </pc:spChg>
        <pc:spChg chg="add mod">
          <ac:chgData name="Michelle E Chronister" userId="53d37085-d505-4d26-b44e-0d9dbc3a6c6b" providerId="ADAL" clId="{0EDBEEB5-C6FB-7D47-806D-38DB289DE9EB}" dt="2018-11-01T12:50:48.919" v="2873" actId="20577"/>
          <ac:spMkLst>
            <pc:docMk/>
            <pc:sldMk cId="1800183756" sldId="268"/>
            <ac:spMk id="3" creationId="{CA685102-F1B6-2546-B314-1A3B422FF04A}"/>
          </ac:spMkLst>
        </pc:spChg>
      </pc:sldChg>
      <pc:sldChg chg="addSp delSp modSp add ord addCm delCm modCm modNotesTx">
        <pc:chgData name="Michelle E Chronister" userId="53d37085-d505-4d26-b44e-0d9dbc3a6c6b" providerId="ADAL" clId="{0EDBEEB5-C6FB-7D47-806D-38DB289DE9EB}" dt="2018-10-30T15:26:44.553" v="2782" actId="14100"/>
        <pc:sldMkLst>
          <pc:docMk/>
          <pc:sldMk cId="110612429" sldId="269"/>
        </pc:sldMkLst>
        <pc:spChg chg="mod">
          <ac:chgData name="Michelle E Chronister" userId="53d37085-d505-4d26-b44e-0d9dbc3a6c6b" providerId="ADAL" clId="{0EDBEEB5-C6FB-7D47-806D-38DB289DE9EB}" dt="2018-10-30T15:26:03.159" v="2759" actId="27636"/>
          <ac:spMkLst>
            <pc:docMk/>
            <pc:sldMk cId="110612429" sldId="269"/>
            <ac:spMk id="2" creationId="{39A08204-4901-074D-924E-DFB5C30CAA8C}"/>
          </ac:spMkLst>
        </pc:spChg>
        <pc:spChg chg="del mod">
          <ac:chgData name="Michelle E Chronister" userId="53d37085-d505-4d26-b44e-0d9dbc3a6c6b" providerId="ADAL" clId="{0EDBEEB5-C6FB-7D47-806D-38DB289DE9EB}" dt="2018-10-18T12:38:37.686" v="1279" actId="12084"/>
          <ac:spMkLst>
            <pc:docMk/>
            <pc:sldMk cId="110612429" sldId="269"/>
            <ac:spMk id="3" creationId="{87546807-EF8D-7E40-B1CC-B1F212092BC4}"/>
          </ac:spMkLst>
        </pc:spChg>
        <pc:spChg chg="add del mod">
          <ac:chgData name="Michelle E Chronister" userId="53d37085-d505-4d26-b44e-0d9dbc3a6c6b" providerId="ADAL" clId="{0EDBEEB5-C6FB-7D47-806D-38DB289DE9EB}" dt="2018-10-18T12:50:13.539" v="1681" actId="478"/>
          <ac:spMkLst>
            <pc:docMk/>
            <pc:sldMk cId="110612429" sldId="269"/>
            <ac:spMk id="5" creationId="{BC753CB8-0B09-0847-AF4A-D0271342EA3B}"/>
          </ac:spMkLst>
        </pc:spChg>
        <pc:graphicFrameChg chg="add mod">
          <ac:chgData name="Michelle E Chronister" userId="53d37085-d505-4d26-b44e-0d9dbc3a6c6b" providerId="ADAL" clId="{0EDBEEB5-C6FB-7D47-806D-38DB289DE9EB}" dt="2018-10-30T15:26:44.553" v="2782" actId="14100"/>
          <ac:graphicFrameMkLst>
            <pc:docMk/>
            <pc:sldMk cId="110612429" sldId="269"/>
            <ac:graphicFrameMk id="4" creationId="{D19A03BF-F25C-A949-9D82-1261AC985E38}"/>
          </ac:graphicFrameMkLst>
        </pc:graphicFrameChg>
      </pc:sldChg>
      <pc:sldChg chg="addSp delSp modSp add">
        <pc:chgData name="Michelle E Chronister" userId="53d37085-d505-4d26-b44e-0d9dbc3a6c6b" providerId="ADAL" clId="{0EDBEEB5-C6FB-7D47-806D-38DB289DE9EB}" dt="2018-10-19T15:13:29.805" v="2120" actId="255"/>
        <pc:sldMkLst>
          <pc:docMk/>
          <pc:sldMk cId="2036171251" sldId="270"/>
        </pc:sldMkLst>
        <pc:spChg chg="del">
          <ac:chgData name="Michelle E Chronister" userId="53d37085-d505-4d26-b44e-0d9dbc3a6c6b" providerId="ADAL" clId="{0EDBEEB5-C6FB-7D47-806D-38DB289DE9EB}" dt="2018-10-18T12:55:14.963" v="1836"/>
          <ac:spMkLst>
            <pc:docMk/>
            <pc:sldMk cId="2036171251" sldId="270"/>
            <ac:spMk id="2" creationId="{5FA4A149-C114-C64A-A6C8-AE4DBA76D100}"/>
          </ac:spMkLst>
        </pc:spChg>
        <pc:spChg chg="del">
          <ac:chgData name="Michelle E Chronister" userId="53d37085-d505-4d26-b44e-0d9dbc3a6c6b" providerId="ADAL" clId="{0EDBEEB5-C6FB-7D47-806D-38DB289DE9EB}" dt="2018-10-18T12:55:14.963" v="1836"/>
          <ac:spMkLst>
            <pc:docMk/>
            <pc:sldMk cId="2036171251" sldId="270"/>
            <ac:spMk id="3" creationId="{7B4EABA0-352F-6544-ADF5-ED7C5FE59840}"/>
          </ac:spMkLst>
        </pc:spChg>
        <pc:spChg chg="add mod">
          <ac:chgData name="Michelle E Chronister" userId="53d37085-d505-4d26-b44e-0d9dbc3a6c6b" providerId="ADAL" clId="{0EDBEEB5-C6FB-7D47-806D-38DB289DE9EB}" dt="2018-10-19T15:13:29.805" v="2120" actId="255"/>
          <ac:spMkLst>
            <pc:docMk/>
            <pc:sldMk cId="2036171251" sldId="270"/>
            <ac:spMk id="4" creationId="{DD9DD606-076B-4D4D-9628-A4210CD13479}"/>
          </ac:spMkLst>
        </pc:spChg>
        <pc:spChg chg="add mod">
          <ac:chgData name="Michelle E Chronister" userId="53d37085-d505-4d26-b44e-0d9dbc3a6c6b" providerId="ADAL" clId="{0EDBEEB5-C6FB-7D47-806D-38DB289DE9EB}" dt="2018-10-18T13:01:23.471" v="2112" actId="20577"/>
          <ac:spMkLst>
            <pc:docMk/>
            <pc:sldMk cId="2036171251" sldId="270"/>
            <ac:spMk id="5" creationId="{300CF69D-D94A-E042-9F6D-4B3CBE746FC8}"/>
          </ac:spMkLst>
        </pc:spChg>
        <pc:spChg chg="add del mod">
          <ac:chgData name="Michelle E Chronister" userId="53d37085-d505-4d26-b44e-0d9dbc3a6c6b" providerId="ADAL" clId="{0EDBEEB5-C6FB-7D47-806D-38DB289DE9EB}" dt="2018-10-18T12:58:30.419" v="1993"/>
          <ac:spMkLst>
            <pc:docMk/>
            <pc:sldMk cId="2036171251" sldId="270"/>
            <ac:spMk id="6" creationId="{7E474165-B516-034A-BBAF-E9E2FA8B8961}"/>
          </ac:spMkLst>
        </pc:spChg>
        <pc:spChg chg="add del mod">
          <ac:chgData name="Michelle E Chronister" userId="53d37085-d505-4d26-b44e-0d9dbc3a6c6b" providerId="ADAL" clId="{0EDBEEB5-C6FB-7D47-806D-38DB289DE9EB}" dt="2018-10-18T12:58:28.306" v="1989"/>
          <ac:spMkLst>
            <pc:docMk/>
            <pc:sldMk cId="2036171251" sldId="270"/>
            <ac:spMk id="7" creationId="{0DC1A13D-75EC-B74E-A227-BC603C60432E}"/>
          </ac:spMkLst>
        </pc:spChg>
        <pc:spChg chg="add del mod">
          <ac:chgData name="Michelle E Chronister" userId="53d37085-d505-4d26-b44e-0d9dbc3a6c6b" providerId="ADAL" clId="{0EDBEEB5-C6FB-7D47-806D-38DB289DE9EB}" dt="2018-10-18T12:58:24.940" v="1984"/>
          <ac:spMkLst>
            <pc:docMk/>
            <pc:sldMk cId="2036171251" sldId="270"/>
            <ac:spMk id="8" creationId="{D04296C5-16AA-114B-8EE4-4FA80A404980}"/>
          </ac:spMkLst>
        </pc:spChg>
        <pc:cxnChg chg="add del mod">
          <ac:chgData name="Michelle E Chronister" userId="53d37085-d505-4d26-b44e-0d9dbc3a6c6b" providerId="ADAL" clId="{0EDBEEB5-C6FB-7D47-806D-38DB289DE9EB}" dt="2018-10-18T13:01:59.234" v="2114" actId="478"/>
          <ac:cxnSpMkLst>
            <pc:docMk/>
            <pc:sldMk cId="2036171251" sldId="270"/>
            <ac:cxnSpMk id="10" creationId="{B9C6A5CC-1307-5145-AE57-12FC7DC138C6}"/>
          </ac:cxnSpMkLst>
        </pc:cxnChg>
      </pc:sldChg>
      <pc:sldChg chg="addSp delSp modSp">
        <pc:chgData name="Michelle E Chronister" userId="53d37085-d505-4d26-b44e-0d9dbc3a6c6b" providerId="ADAL" clId="{0EDBEEB5-C6FB-7D47-806D-38DB289DE9EB}" dt="2018-10-30T15:31:15.534" v="2871" actId="1035"/>
        <pc:sldMkLst>
          <pc:docMk/>
          <pc:sldMk cId="1656970389" sldId="272"/>
        </pc:sldMkLst>
        <pc:spChg chg="del mod">
          <ac:chgData name="Michelle E Chronister" userId="53d37085-d505-4d26-b44e-0d9dbc3a6c6b" providerId="ADAL" clId="{0EDBEEB5-C6FB-7D47-806D-38DB289DE9EB}" dt="2018-10-30T15:31:08.899" v="2850" actId="478"/>
          <ac:spMkLst>
            <pc:docMk/>
            <pc:sldMk cId="1656970389" sldId="272"/>
            <ac:spMk id="7" creationId="{00000000-0000-0000-0000-000000000000}"/>
          </ac:spMkLst>
        </pc:spChg>
        <pc:spChg chg="del mod">
          <ac:chgData name="Michelle E Chronister" userId="53d37085-d505-4d26-b44e-0d9dbc3a6c6b" providerId="ADAL" clId="{0EDBEEB5-C6FB-7D47-806D-38DB289DE9EB}" dt="2018-10-30T15:29:25.235" v="2816" actId="478"/>
          <ac:spMkLst>
            <pc:docMk/>
            <pc:sldMk cId="1656970389" sldId="272"/>
            <ac:spMk id="8" creationId="{00000000-0000-0000-0000-000000000000}"/>
          </ac:spMkLst>
        </pc:spChg>
        <pc:spChg chg="add del mod">
          <ac:chgData name="Michelle E Chronister" userId="53d37085-d505-4d26-b44e-0d9dbc3a6c6b" providerId="ADAL" clId="{0EDBEEB5-C6FB-7D47-806D-38DB289DE9EB}" dt="2018-10-30T15:28:28.413" v="2790" actId="478"/>
          <ac:spMkLst>
            <pc:docMk/>
            <pc:sldMk cId="1656970389" sldId="272"/>
            <ac:spMk id="9" creationId="{4975969B-E853-8747-8307-05FFFB4C1931}"/>
          </ac:spMkLst>
        </pc:spChg>
        <pc:spChg chg="add del mod">
          <ac:chgData name="Michelle E Chronister" userId="53d37085-d505-4d26-b44e-0d9dbc3a6c6b" providerId="ADAL" clId="{0EDBEEB5-C6FB-7D47-806D-38DB289DE9EB}" dt="2018-10-30T15:29:03.436" v="2793"/>
          <ac:spMkLst>
            <pc:docMk/>
            <pc:sldMk cId="1656970389" sldId="272"/>
            <ac:spMk id="10" creationId="{1B6A47B7-63A8-044E-9AAE-8E28E523D09E}"/>
          </ac:spMkLst>
        </pc:spChg>
        <pc:spChg chg="add del mod">
          <ac:chgData name="Michelle E Chronister" userId="53d37085-d505-4d26-b44e-0d9dbc3a6c6b" providerId="ADAL" clId="{0EDBEEB5-C6FB-7D47-806D-38DB289DE9EB}" dt="2018-10-30T15:29:03.436" v="2793"/>
          <ac:spMkLst>
            <pc:docMk/>
            <pc:sldMk cId="1656970389" sldId="272"/>
            <ac:spMk id="11" creationId="{BC8521D1-D58F-984F-B2D3-97C0E1CA40F9}"/>
          </ac:spMkLst>
        </pc:spChg>
        <pc:spChg chg="add del mod">
          <ac:chgData name="Michelle E Chronister" userId="53d37085-d505-4d26-b44e-0d9dbc3a6c6b" providerId="ADAL" clId="{0EDBEEB5-C6FB-7D47-806D-38DB289DE9EB}" dt="2018-10-30T15:29:10.102" v="2803" actId="478"/>
          <ac:spMkLst>
            <pc:docMk/>
            <pc:sldMk cId="1656970389" sldId="272"/>
            <ac:spMk id="12" creationId="{5A8F3516-89F9-B14D-9A2E-9DCBD4E27565}"/>
          </ac:spMkLst>
        </pc:spChg>
        <pc:spChg chg="add del mod">
          <ac:chgData name="Michelle E Chronister" userId="53d37085-d505-4d26-b44e-0d9dbc3a6c6b" providerId="ADAL" clId="{0EDBEEB5-C6FB-7D47-806D-38DB289DE9EB}" dt="2018-10-30T15:29:13.583" v="2804" actId="478"/>
          <ac:spMkLst>
            <pc:docMk/>
            <pc:sldMk cId="1656970389" sldId="272"/>
            <ac:spMk id="13" creationId="{5401C8FD-2216-334A-A7FA-F073C2179034}"/>
          </ac:spMkLst>
        </pc:spChg>
        <pc:spChg chg="add del mod">
          <ac:chgData name="Michelle E Chronister" userId="53d37085-d505-4d26-b44e-0d9dbc3a6c6b" providerId="ADAL" clId="{0EDBEEB5-C6FB-7D47-806D-38DB289DE9EB}" dt="2018-10-30T15:29:20.756" v="2814" actId="478"/>
          <ac:spMkLst>
            <pc:docMk/>
            <pc:sldMk cId="1656970389" sldId="272"/>
            <ac:spMk id="15" creationId="{38FF4983-FAC3-CE40-ADA6-AD7D7C720A81}"/>
          </ac:spMkLst>
        </pc:spChg>
        <pc:spChg chg="add del mod">
          <ac:chgData name="Michelle E Chronister" userId="53d37085-d505-4d26-b44e-0d9dbc3a6c6b" providerId="ADAL" clId="{0EDBEEB5-C6FB-7D47-806D-38DB289DE9EB}" dt="2018-10-30T15:29:22.297" v="2815" actId="478"/>
          <ac:spMkLst>
            <pc:docMk/>
            <pc:sldMk cId="1656970389" sldId="272"/>
            <ac:spMk id="17" creationId="{6C8C803B-3FB4-2F4E-A909-CABDE54B4E38}"/>
          </ac:spMkLst>
        </pc:spChg>
        <pc:spChg chg="add mod">
          <ac:chgData name="Michelle E Chronister" userId="53d37085-d505-4d26-b44e-0d9dbc3a6c6b" providerId="ADAL" clId="{0EDBEEB5-C6FB-7D47-806D-38DB289DE9EB}" dt="2018-10-30T15:29:52.902" v="2831" actId="14100"/>
          <ac:spMkLst>
            <pc:docMk/>
            <pc:sldMk cId="1656970389" sldId="272"/>
            <ac:spMk id="18" creationId="{10556A51-3B0C-2342-ADAE-F89F74D02644}"/>
          </ac:spMkLst>
        </pc:spChg>
        <pc:spChg chg="add del mod">
          <ac:chgData name="Michelle E Chronister" userId="53d37085-d505-4d26-b44e-0d9dbc3a6c6b" providerId="ADAL" clId="{0EDBEEB5-C6FB-7D47-806D-38DB289DE9EB}" dt="2018-10-30T15:29:39.451" v="2827"/>
          <ac:spMkLst>
            <pc:docMk/>
            <pc:sldMk cId="1656970389" sldId="272"/>
            <ac:spMk id="19" creationId="{5E35678D-7A6D-484F-94B9-86ABCC327076}"/>
          </ac:spMkLst>
        </pc:spChg>
        <pc:spChg chg="add del">
          <ac:chgData name="Michelle E Chronister" userId="53d37085-d505-4d26-b44e-0d9dbc3a6c6b" providerId="ADAL" clId="{0EDBEEB5-C6FB-7D47-806D-38DB289DE9EB}" dt="2018-10-30T15:29:44.747" v="2829" actId="478"/>
          <ac:spMkLst>
            <pc:docMk/>
            <pc:sldMk cId="1656970389" sldId="272"/>
            <ac:spMk id="20" creationId="{14BDE298-F577-7440-82DE-5A33F6918B35}"/>
          </ac:spMkLst>
        </pc:spChg>
        <pc:spChg chg="add mod">
          <ac:chgData name="Michelle E Chronister" userId="53d37085-d505-4d26-b44e-0d9dbc3a6c6b" providerId="ADAL" clId="{0EDBEEB5-C6FB-7D47-806D-38DB289DE9EB}" dt="2018-10-30T15:31:15.534" v="2871" actId="1035"/>
          <ac:spMkLst>
            <pc:docMk/>
            <pc:sldMk cId="1656970389" sldId="272"/>
            <ac:spMk id="21" creationId="{AE34B541-3B96-4544-9D12-1D3A225625A8}"/>
          </ac:spMkLst>
        </pc:spChg>
      </pc:sldChg>
      <pc:sldChg chg="modSp">
        <pc:chgData name="Michelle E Chronister" userId="53d37085-d505-4d26-b44e-0d9dbc3a6c6b" providerId="ADAL" clId="{0EDBEEB5-C6FB-7D47-806D-38DB289DE9EB}" dt="2018-10-30T15:26:03.191" v="2760" actId="27636"/>
        <pc:sldMkLst>
          <pc:docMk/>
          <pc:sldMk cId="4152866740" sldId="273"/>
        </pc:sldMkLst>
        <pc:spChg chg="mod">
          <ac:chgData name="Michelle E Chronister" userId="53d37085-d505-4d26-b44e-0d9dbc3a6c6b" providerId="ADAL" clId="{0EDBEEB5-C6FB-7D47-806D-38DB289DE9EB}" dt="2018-10-30T15:26:03.191" v="2760" actId="27636"/>
          <ac:spMkLst>
            <pc:docMk/>
            <pc:sldMk cId="4152866740" sldId="273"/>
            <ac:spMk id="2" creationId="{00000000-0000-0000-0000-000000000000}"/>
          </ac:spMkLst>
        </pc:spChg>
      </pc:sldChg>
      <pc:sldMasterChg chg="modSldLayout">
        <pc:chgData name="Michelle E Chronister" userId="53d37085-d505-4d26-b44e-0d9dbc3a6c6b" providerId="ADAL" clId="{0EDBEEB5-C6FB-7D47-806D-38DB289DE9EB}" dt="2018-11-01T12:51:27.001" v="2874" actId="14100"/>
        <pc:sldMasterMkLst>
          <pc:docMk/>
          <pc:sldMasterMk cId="0" sldId="2147483648"/>
        </pc:sldMasterMkLst>
        <pc:sldLayoutChg chg="modSp">
          <pc:chgData name="Michelle E Chronister" userId="53d37085-d505-4d26-b44e-0d9dbc3a6c6b" providerId="ADAL" clId="{0EDBEEB5-C6FB-7D47-806D-38DB289DE9EB}" dt="2018-11-01T12:51:27.001" v="2874" actId="14100"/>
          <pc:sldLayoutMkLst>
            <pc:docMk/>
            <pc:sldMasterMk cId="0" sldId="2147483648"/>
            <pc:sldLayoutMk cId="0" sldId="2147483657"/>
          </pc:sldLayoutMkLst>
          <pc:spChg chg="mod">
            <ac:chgData name="Michelle E Chronister" userId="53d37085-d505-4d26-b44e-0d9dbc3a6c6b" providerId="ADAL" clId="{0EDBEEB5-C6FB-7D47-806D-38DB289DE9EB}" dt="2018-11-01T12:51:27.001" v="2874" actId="14100"/>
            <ac:spMkLst>
              <pc:docMk/>
              <pc:sldMasterMk cId="0" sldId="2147483648"/>
              <pc:sldLayoutMk cId="0" sldId="2147483657"/>
              <ac:spMk id="70" creationId="{00000000-0000-0000-0000-000000000000}"/>
            </ac:spMkLst>
          </pc:spChg>
        </pc:sldLayoutChg>
        <pc:sldLayoutChg chg="addSp delSp">
          <pc:chgData name="Michelle E Chronister" userId="53d37085-d505-4d26-b44e-0d9dbc3a6c6b" providerId="ADAL" clId="{0EDBEEB5-C6FB-7D47-806D-38DB289DE9EB}" dt="2018-10-30T15:30:39.712" v="2834"/>
          <pc:sldLayoutMkLst>
            <pc:docMk/>
            <pc:sldMasterMk cId="0" sldId="2147483648"/>
            <pc:sldLayoutMk cId="3297986773" sldId="2147483658"/>
          </pc:sldLayoutMkLst>
          <pc:spChg chg="add">
            <ac:chgData name="Michelle E Chronister" userId="53d37085-d505-4d26-b44e-0d9dbc3a6c6b" providerId="ADAL" clId="{0EDBEEB5-C6FB-7D47-806D-38DB289DE9EB}" dt="2018-10-30T15:30:39.712" v="2834"/>
            <ac:spMkLst>
              <pc:docMk/>
              <pc:sldMasterMk cId="0" sldId="2147483648"/>
              <pc:sldLayoutMk cId="3297986773" sldId="2147483658"/>
              <ac:spMk id="2" creationId="{4B0DF494-3A62-6B44-A5B6-D23EB2F473D7}"/>
            </ac:spMkLst>
          </pc:spChg>
          <pc:spChg chg="del">
            <ac:chgData name="Michelle E Chronister" userId="53d37085-d505-4d26-b44e-0d9dbc3a6c6b" providerId="ADAL" clId="{0EDBEEB5-C6FB-7D47-806D-38DB289DE9EB}" dt="2018-10-18T12:25:44.932" v="351" actId="478"/>
            <ac:spMkLst>
              <pc:docMk/>
              <pc:sldMasterMk cId="0" sldId="2147483648"/>
              <pc:sldLayoutMk cId="3297986773" sldId="2147483658"/>
              <ac:spMk id="2" creationId="{D18AE081-084E-8549-B844-071380564AD0}"/>
            </ac:spMkLst>
          </pc:spChg>
          <pc:spChg chg="del">
            <ac:chgData name="Michelle E Chronister" userId="53d37085-d505-4d26-b44e-0d9dbc3a6c6b" providerId="ADAL" clId="{0EDBEEB5-C6FB-7D47-806D-38DB289DE9EB}" dt="2018-10-18T12:25:48.876" v="352" actId="478"/>
            <ac:spMkLst>
              <pc:docMk/>
              <pc:sldMasterMk cId="0" sldId="2147483648"/>
              <pc:sldLayoutMk cId="3297986773" sldId="2147483658"/>
              <ac:spMk id="3" creationId="{2B17A7E4-B961-1E48-82C3-25826A8EA435}"/>
            </ac:spMkLst>
          </pc:spChg>
        </pc:sldLayoutChg>
      </pc:sldMasterChg>
    </pc:docChg>
  </pc:docChgLst>
  <pc:docChgLst>
    <pc:chgData name="Linda Ann Rich" userId="S::lrich@bgsu.edu::63b5894c-14ad-49d1-9607-e7d3f2cbbe45" providerId="AD" clId="Web-{60C41DE5-ECE9-7564-4FC2-33E82BD02992}"/>
    <pc:docChg chg="modSld">
      <pc:chgData name="Linda Ann Rich" userId="S::lrich@bgsu.edu::63b5894c-14ad-49d1-9607-e7d3f2cbbe45" providerId="AD" clId="Web-{60C41DE5-ECE9-7564-4FC2-33E82BD02992}" dt="2018-10-19T12:56:54.840" v="31" actId="14100"/>
      <pc:docMkLst>
        <pc:docMk/>
      </pc:docMkLst>
      <pc:sldChg chg="modSp">
        <pc:chgData name="Linda Ann Rich" userId="S::lrich@bgsu.edu::63b5894c-14ad-49d1-9607-e7d3f2cbbe45" providerId="AD" clId="Web-{60C41DE5-ECE9-7564-4FC2-33E82BD02992}" dt="2018-10-19T12:56:54.840" v="31" actId="14100"/>
        <pc:sldMkLst>
          <pc:docMk/>
          <pc:sldMk cId="3299142036" sldId="262"/>
        </pc:sldMkLst>
        <pc:spChg chg="mod">
          <ac:chgData name="Linda Ann Rich" userId="S::lrich@bgsu.edu::63b5894c-14ad-49d1-9607-e7d3f2cbbe45" providerId="AD" clId="Web-{60C41DE5-ECE9-7564-4FC2-33E82BD02992}" dt="2018-10-19T12:55:30.071" v="11" actId="14100"/>
          <ac:spMkLst>
            <pc:docMk/>
            <pc:sldMk cId="3299142036" sldId="262"/>
            <ac:spMk id="2" creationId="{7A4BA76E-D885-4EBA-9CE2-AFDC2CCBFC99}"/>
          </ac:spMkLst>
        </pc:spChg>
        <pc:spChg chg="mod">
          <ac:chgData name="Linda Ann Rich" userId="S::lrich@bgsu.edu::63b5894c-14ad-49d1-9607-e7d3f2cbbe45" providerId="AD" clId="Web-{60C41DE5-ECE9-7564-4FC2-33E82BD02992}" dt="2018-10-19T12:56:54.840" v="31" actId="14100"/>
          <ac:spMkLst>
            <pc:docMk/>
            <pc:sldMk cId="3299142036" sldId="262"/>
            <ac:spMk id="3" creationId="{DE9B8148-9DC6-4F4D-8C54-27FF5BED7C67}"/>
          </ac:spMkLst>
        </pc:spChg>
      </pc:sldChg>
      <pc:sldChg chg="modSp">
        <pc:chgData name="Linda Ann Rich" userId="S::lrich@bgsu.edu::63b5894c-14ad-49d1-9607-e7d3f2cbbe45" providerId="AD" clId="Web-{60C41DE5-ECE9-7564-4FC2-33E82BD02992}" dt="2018-10-19T12:56:09.979" v="19" actId="20577"/>
        <pc:sldMkLst>
          <pc:docMk/>
          <pc:sldMk cId="3151436241" sldId="263"/>
        </pc:sldMkLst>
        <pc:spChg chg="mod">
          <ac:chgData name="Linda Ann Rich" userId="S::lrich@bgsu.edu::63b5894c-14ad-49d1-9607-e7d3f2cbbe45" providerId="AD" clId="Web-{60C41DE5-ECE9-7564-4FC2-33E82BD02992}" dt="2018-10-19T12:55:56.900" v="16" actId="14100"/>
          <ac:spMkLst>
            <pc:docMk/>
            <pc:sldMk cId="3151436241" sldId="263"/>
            <ac:spMk id="2" creationId="{8371FD41-0201-40AD-A8A1-8E7AA22EAF15}"/>
          </ac:spMkLst>
        </pc:spChg>
        <pc:spChg chg="mod">
          <ac:chgData name="Linda Ann Rich" userId="S::lrich@bgsu.edu::63b5894c-14ad-49d1-9607-e7d3f2cbbe45" providerId="AD" clId="Web-{60C41DE5-ECE9-7564-4FC2-33E82BD02992}" dt="2018-10-19T12:56:09.979" v="19" actId="20577"/>
          <ac:spMkLst>
            <pc:docMk/>
            <pc:sldMk cId="3151436241" sldId="263"/>
            <ac:spMk id="3" creationId="{FDE8ED9C-4876-43E5-B558-1B3C9C5F4DA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3279D4-B8AC-5C49-93B1-554D0351865B}" type="doc">
      <dgm:prSet loTypeId="urn:microsoft.com/office/officeart/2005/8/layout/cycle2" loCatId="cycle" qsTypeId="urn:microsoft.com/office/officeart/2005/8/quickstyle/simple1" qsCatId="simple" csTypeId="urn:microsoft.com/office/officeart/2005/8/colors/accent4_2" csCatId="accent4" phldr="1"/>
      <dgm:spPr/>
      <dgm:t>
        <a:bodyPr/>
        <a:lstStyle/>
        <a:p>
          <a:endParaRPr lang="en-US"/>
        </a:p>
      </dgm:t>
    </dgm:pt>
    <dgm:pt modelId="{4859B08E-995D-C640-B975-B5F618A57B5A}">
      <dgm:prSet custT="1"/>
      <dgm:spPr>
        <a:solidFill>
          <a:srgbClr val="582506"/>
        </a:solidFill>
      </dgm:spPr>
      <dgm:t>
        <a:bodyPr/>
        <a:lstStyle/>
        <a:p>
          <a:r>
            <a:rPr lang="en-US" sz="2000" b="1" i="0" baseline="0" dirty="0"/>
            <a:t>Empathize</a:t>
          </a:r>
          <a:endParaRPr lang="en-US" sz="2000" b="1" dirty="0"/>
        </a:p>
      </dgm:t>
    </dgm:pt>
    <dgm:pt modelId="{A070DC54-6D94-5848-845E-61B5AB3E6EA1}" type="parTrans" cxnId="{8E36CD45-CA78-DD4E-B574-34890403D8FD}">
      <dgm:prSet/>
      <dgm:spPr/>
      <dgm:t>
        <a:bodyPr/>
        <a:lstStyle/>
        <a:p>
          <a:endParaRPr lang="en-US"/>
        </a:p>
      </dgm:t>
    </dgm:pt>
    <dgm:pt modelId="{3AB2D6ED-C4FC-724A-A863-7C96DB5AAC4C}" type="sibTrans" cxnId="{8E36CD45-CA78-DD4E-B574-34890403D8FD}">
      <dgm:prSet/>
      <dgm:spPr>
        <a:solidFill>
          <a:srgbClr val="F6763E"/>
        </a:solidFill>
      </dgm:spPr>
      <dgm:t>
        <a:bodyPr/>
        <a:lstStyle/>
        <a:p>
          <a:endParaRPr lang="en-US"/>
        </a:p>
      </dgm:t>
    </dgm:pt>
    <dgm:pt modelId="{0C6CE6E4-F864-7D49-BAC4-00E3ED51CEFD}">
      <dgm:prSet custT="1"/>
      <dgm:spPr>
        <a:solidFill>
          <a:srgbClr val="582506"/>
        </a:solidFill>
      </dgm:spPr>
      <dgm:t>
        <a:bodyPr/>
        <a:lstStyle/>
        <a:p>
          <a:r>
            <a:rPr lang="en-US" sz="3000" b="1" i="0" baseline="0" dirty="0"/>
            <a:t>Define</a:t>
          </a:r>
          <a:endParaRPr lang="en-US" sz="3000" b="1" dirty="0"/>
        </a:p>
      </dgm:t>
    </dgm:pt>
    <dgm:pt modelId="{91F96854-2167-674B-9577-F1ABBDFFC60A}" type="parTrans" cxnId="{0269373C-28D7-954B-9B36-196E36A1EDA6}">
      <dgm:prSet/>
      <dgm:spPr/>
      <dgm:t>
        <a:bodyPr/>
        <a:lstStyle/>
        <a:p>
          <a:endParaRPr lang="en-US"/>
        </a:p>
      </dgm:t>
    </dgm:pt>
    <dgm:pt modelId="{75D1D32B-8A6E-3D49-AA4C-CDD245C13701}" type="sibTrans" cxnId="{0269373C-28D7-954B-9B36-196E36A1EDA6}">
      <dgm:prSet/>
      <dgm:spPr>
        <a:solidFill>
          <a:srgbClr val="F6763E"/>
        </a:solidFill>
      </dgm:spPr>
      <dgm:t>
        <a:bodyPr/>
        <a:lstStyle/>
        <a:p>
          <a:endParaRPr lang="en-US"/>
        </a:p>
      </dgm:t>
    </dgm:pt>
    <dgm:pt modelId="{846D46C1-EF26-304C-97F2-9448962288D2}">
      <dgm:prSet custT="1"/>
      <dgm:spPr>
        <a:solidFill>
          <a:srgbClr val="582506"/>
        </a:solidFill>
      </dgm:spPr>
      <dgm:t>
        <a:bodyPr/>
        <a:lstStyle/>
        <a:p>
          <a:r>
            <a:rPr lang="en-US" sz="3000" b="1" i="0" baseline="0" dirty="0"/>
            <a:t>Ideate</a:t>
          </a:r>
          <a:endParaRPr lang="en-US" sz="3000" b="1" dirty="0"/>
        </a:p>
      </dgm:t>
    </dgm:pt>
    <dgm:pt modelId="{985C9EBD-5F7D-2F4E-980A-301DEDBA915D}" type="parTrans" cxnId="{B433E0EF-562F-7648-B1B4-C09887D34845}">
      <dgm:prSet/>
      <dgm:spPr/>
      <dgm:t>
        <a:bodyPr/>
        <a:lstStyle/>
        <a:p>
          <a:endParaRPr lang="en-US"/>
        </a:p>
      </dgm:t>
    </dgm:pt>
    <dgm:pt modelId="{64CD3BA8-C59A-0B4F-9DBA-F09A7542B619}" type="sibTrans" cxnId="{B433E0EF-562F-7648-B1B4-C09887D34845}">
      <dgm:prSet/>
      <dgm:spPr>
        <a:solidFill>
          <a:srgbClr val="F6763E"/>
        </a:solidFill>
      </dgm:spPr>
      <dgm:t>
        <a:bodyPr/>
        <a:lstStyle/>
        <a:p>
          <a:endParaRPr lang="en-US"/>
        </a:p>
      </dgm:t>
    </dgm:pt>
    <dgm:pt modelId="{96AD846A-F500-824D-AD69-7DB67504313D}">
      <dgm:prSet custT="1"/>
      <dgm:spPr>
        <a:solidFill>
          <a:srgbClr val="582506"/>
        </a:solidFill>
      </dgm:spPr>
      <dgm:t>
        <a:bodyPr/>
        <a:lstStyle/>
        <a:p>
          <a:r>
            <a:rPr lang="en-US" sz="2400" b="1" i="0" baseline="0" dirty="0"/>
            <a:t>Prototype</a:t>
          </a:r>
          <a:endParaRPr lang="en-US" sz="2400" b="1" dirty="0"/>
        </a:p>
      </dgm:t>
    </dgm:pt>
    <dgm:pt modelId="{89DD8659-0524-F743-A5BD-D32A2DB3D3BD}" type="parTrans" cxnId="{705B818F-86BF-6E4C-BE03-1CB0AB7B64CB}">
      <dgm:prSet/>
      <dgm:spPr/>
      <dgm:t>
        <a:bodyPr/>
        <a:lstStyle/>
        <a:p>
          <a:endParaRPr lang="en-US"/>
        </a:p>
      </dgm:t>
    </dgm:pt>
    <dgm:pt modelId="{ED33939A-89A1-1B4F-9CC2-17A760369689}" type="sibTrans" cxnId="{705B818F-86BF-6E4C-BE03-1CB0AB7B64CB}">
      <dgm:prSet/>
      <dgm:spPr>
        <a:solidFill>
          <a:srgbClr val="F6763E"/>
        </a:solidFill>
      </dgm:spPr>
      <dgm:t>
        <a:bodyPr/>
        <a:lstStyle/>
        <a:p>
          <a:endParaRPr lang="en-US"/>
        </a:p>
      </dgm:t>
    </dgm:pt>
    <dgm:pt modelId="{6B754F4C-005D-6F40-82BF-30C1110CE4CC}">
      <dgm:prSet custT="1"/>
      <dgm:spPr>
        <a:solidFill>
          <a:srgbClr val="582506"/>
        </a:solidFill>
      </dgm:spPr>
      <dgm:t>
        <a:bodyPr/>
        <a:lstStyle/>
        <a:p>
          <a:r>
            <a:rPr lang="en-US" sz="3000" b="1" i="0" baseline="0" dirty="0"/>
            <a:t>Test</a:t>
          </a:r>
          <a:endParaRPr lang="en-US" sz="3000" b="1" dirty="0"/>
        </a:p>
      </dgm:t>
    </dgm:pt>
    <dgm:pt modelId="{5E93BE29-1ED9-8D4E-AF19-E08445C1A838}" type="parTrans" cxnId="{AECF12D0-8135-E045-8CC8-7938D72068ED}">
      <dgm:prSet/>
      <dgm:spPr/>
      <dgm:t>
        <a:bodyPr/>
        <a:lstStyle/>
        <a:p>
          <a:endParaRPr lang="en-US"/>
        </a:p>
      </dgm:t>
    </dgm:pt>
    <dgm:pt modelId="{16D44218-6B89-E944-A784-F2452F6C7831}" type="sibTrans" cxnId="{AECF12D0-8135-E045-8CC8-7938D72068ED}">
      <dgm:prSet/>
      <dgm:spPr>
        <a:solidFill>
          <a:srgbClr val="F6763E"/>
        </a:solidFill>
      </dgm:spPr>
      <dgm:t>
        <a:bodyPr/>
        <a:lstStyle/>
        <a:p>
          <a:endParaRPr lang="en-US"/>
        </a:p>
      </dgm:t>
    </dgm:pt>
    <dgm:pt modelId="{F91DD1F1-C891-7546-9F69-397ADC9EE5FF}" type="pres">
      <dgm:prSet presAssocID="{6D3279D4-B8AC-5C49-93B1-554D0351865B}" presName="cycle" presStyleCnt="0">
        <dgm:presLayoutVars>
          <dgm:dir/>
          <dgm:resizeHandles val="exact"/>
        </dgm:presLayoutVars>
      </dgm:prSet>
      <dgm:spPr/>
      <dgm:t>
        <a:bodyPr/>
        <a:lstStyle/>
        <a:p>
          <a:endParaRPr lang="en-US"/>
        </a:p>
      </dgm:t>
    </dgm:pt>
    <dgm:pt modelId="{CD035EE0-5322-FA46-98AD-8218B1A88856}" type="pres">
      <dgm:prSet presAssocID="{4859B08E-995D-C640-B975-B5F618A57B5A}" presName="node" presStyleLbl="node1" presStyleIdx="0" presStyleCnt="5">
        <dgm:presLayoutVars>
          <dgm:bulletEnabled val="1"/>
        </dgm:presLayoutVars>
      </dgm:prSet>
      <dgm:spPr/>
      <dgm:t>
        <a:bodyPr/>
        <a:lstStyle/>
        <a:p>
          <a:endParaRPr lang="en-US"/>
        </a:p>
      </dgm:t>
    </dgm:pt>
    <dgm:pt modelId="{16FEF29B-921A-A144-83F6-C3611B447774}" type="pres">
      <dgm:prSet presAssocID="{3AB2D6ED-C4FC-724A-A863-7C96DB5AAC4C}" presName="sibTrans" presStyleLbl="sibTrans2D1" presStyleIdx="0" presStyleCnt="5"/>
      <dgm:spPr/>
      <dgm:t>
        <a:bodyPr/>
        <a:lstStyle/>
        <a:p>
          <a:endParaRPr lang="en-US"/>
        </a:p>
      </dgm:t>
    </dgm:pt>
    <dgm:pt modelId="{43F258A1-EC45-4D48-9EB5-BA964247E161}" type="pres">
      <dgm:prSet presAssocID="{3AB2D6ED-C4FC-724A-A863-7C96DB5AAC4C}" presName="connectorText" presStyleLbl="sibTrans2D1" presStyleIdx="0" presStyleCnt="5"/>
      <dgm:spPr/>
      <dgm:t>
        <a:bodyPr/>
        <a:lstStyle/>
        <a:p>
          <a:endParaRPr lang="en-US"/>
        </a:p>
      </dgm:t>
    </dgm:pt>
    <dgm:pt modelId="{AF7645A6-5C81-F741-9B66-902C2AC473A8}" type="pres">
      <dgm:prSet presAssocID="{0C6CE6E4-F864-7D49-BAC4-00E3ED51CEFD}" presName="node" presStyleLbl="node1" presStyleIdx="1" presStyleCnt="5">
        <dgm:presLayoutVars>
          <dgm:bulletEnabled val="1"/>
        </dgm:presLayoutVars>
      </dgm:prSet>
      <dgm:spPr/>
      <dgm:t>
        <a:bodyPr/>
        <a:lstStyle/>
        <a:p>
          <a:endParaRPr lang="en-US"/>
        </a:p>
      </dgm:t>
    </dgm:pt>
    <dgm:pt modelId="{BD34392A-D0BB-E441-86EF-E35E90F3641F}" type="pres">
      <dgm:prSet presAssocID="{75D1D32B-8A6E-3D49-AA4C-CDD245C13701}" presName="sibTrans" presStyleLbl="sibTrans2D1" presStyleIdx="1" presStyleCnt="5"/>
      <dgm:spPr/>
      <dgm:t>
        <a:bodyPr/>
        <a:lstStyle/>
        <a:p>
          <a:endParaRPr lang="en-US"/>
        </a:p>
      </dgm:t>
    </dgm:pt>
    <dgm:pt modelId="{5D1B3604-B40F-324B-B80C-2ED60E2E6A93}" type="pres">
      <dgm:prSet presAssocID="{75D1D32B-8A6E-3D49-AA4C-CDD245C13701}" presName="connectorText" presStyleLbl="sibTrans2D1" presStyleIdx="1" presStyleCnt="5"/>
      <dgm:spPr/>
      <dgm:t>
        <a:bodyPr/>
        <a:lstStyle/>
        <a:p>
          <a:endParaRPr lang="en-US"/>
        </a:p>
      </dgm:t>
    </dgm:pt>
    <dgm:pt modelId="{B8D2D48E-1603-4448-83C6-DB9486C5452C}" type="pres">
      <dgm:prSet presAssocID="{846D46C1-EF26-304C-97F2-9448962288D2}" presName="node" presStyleLbl="node1" presStyleIdx="2" presStyleCnt="5">
        <dgm:presLayoutVars>
          <dgm:bulletEnabled val="1"/>
        </dgm:presLayoutVars>
      </dgm:prSet>
      <dgm:spPr/>
      <dgm:t>
        <a:bodyPr/>
        <a:lstStyle/>
        <a:p>
          <a:endParaRPr lang="en-US"/>
        </a:p>
      </dgm:t>
    </dgm:pt>
    <dgm:pt modelId="{874286B1-CCC3-F74B-9FC3-8AC592432F3B}" type="pres">
      <dgm:prSet presAssocID="{64CD3BA8-C59A-0B4F-9DBA-F09A7542B619}" presName="sibTrans" presStyleLbl="sibTrans2D1" presStyleIdx="2" presStyleCnt="5"/>
      <dgm:spPr/>
      <dgm:t>
        <a:bodyPr/>
        <a:lstStyle/>
        <a:p>
          <a:endParaRPr lang="en-US"/>
        </a:p>
      </dgm:t>
    </dgm:pt>
    <dgm:pt modelId="{1B030227-3A23-8C49-86F3-F168322AB4E2}" type="pres">
      <dgm:prSet presAssocID="{64CD3BA8-C59A-0B4F-9DBA-F09A7542B619}" presName="connectorText" presStyleLbl="sibTrans2D1" presStyleIdx="2" presStyleCnt="5"/>
      <dgm:spPr/>
      <dgm:t>
        <a:bodyPr/>
        <a:lstStyle/>
        <a:p>
          <a:endParaRPr lang="en-US"/>
        </a:p>
      </dgm:t>
    </dgm:pt>
    <dgm:pt modelId="{1059075D-6994-874F-9AB5-957A569F8AFB}" type="pres">
      <dgm:prSet presAssocID="{96AD846A-F500-824D-AD69-7DB67504313D}" presName="node" presStyleLbl="node1" presStyleIdx="3" presStyleCnt="5">
        <dgm:presLayoutVars>
          <dgm:bulletEnabled val="1"/>
        </dgm:presLayoutVars>
      </dgm:prSet>
      <dgm:spPr/>
      <dgm:t>
        <a:bodyPr/>
        <a:lstStyle/>
        <a:p>
          <a:endParaRPr lang="en-US"/>
        </a:p>
      </dgm:t>
    </dgm:pt>
    <dgm:pt modelId="{EAB1A3C3-C386-3B4E-9CA0-FAA34CC0B91E}" type="pres">
      <dgm:prSet presAssocID="{ED33939A-89A1-1B4F-9CC2-17A760369689}" presName="sibTrans" presStyleLbl="sibTrans2D1" presStyleIdx="3" presStyleCnt="5"/>
      <dgm:spPr/>
      <dgm:t>
        <a:bodyPr/>
        <a:lstStyle/>
        <a:p>
          <a:endParaRPr lang="en-US"/>
        </a:p>
      </dgm:t>
    </dgm:pt>
    <dgm:pt modelId="{DF0D7CCE-4516-F04B-9342-C5C9982B3BBC}" type="pres">
      <dgm:prSet presAssocID="{ED33939A-89A1-1B4F-9CC2-17A760369689}" presName="connectorText" presStyleLbl="sibTrans2D1" presStyleIdx="3" presStyleCnt="5"/>
      <dgm:spPr/>
      <dgm:t>
        <a:bodyPr/>
        <a:lstStyle/>
        <a:p>
          <a:endParaRPr lang="en-US"/>
        </a:p>
      </dgm:t>
    </dgm:pt>
    <dgm:pt modelId="{17D63BFA-32F2-1F40-A8E8-34988B5C25DA}" type="pres">
      <dgm:prSet presAssocID="{6B754F4C-005D-6F40-82BF-30C1110CE4CC}" presName="node" presStyleLbl="node1" presStyleIdx="4" presStyleCnt="5">
        <dgm:presLayoutVars>
          <dgm:bulletEnabled val="1"/>
        </dgm:presLayoutVars>
      </dgm:prSet>
      <dgm:spPr/>
      <dgm:t>
        <a:bodyPr/>
        <a:lstStyle/>
        <a:p>
          <a:endParaRPr lang="en-US"/>
        </a:p>
      </dgm:t>
    </dgm:pt>
    <dgm:pt modelId="{7E77000F-BF07-6D4B-8B29-FB953B00682A}" type="pres">
      <dgm:prSet presAssocID="{16D44218-6B89-E944-A784-F2452F6C7831}" presName="sibTrans" presStyleLbl="sibTrans2D1" presStyleIdx="4" presStyleCnt="5"/>
      <dgm:spPr/>
      <dgm:t>
        <a:bodyPr/>
        <a:lstStyle/>
        <a:p>
          <a:endParaRPr lang="en-US"/>
        </a:p>
      </dgm:t>
    </dgm:pt>
    <dgm:pt modelId="{78CBC3EF-F5E9-DA49-BA6C-A2D279DA9999}" type="pres">
      <dgm:prSet presAssocID="{16D44218-6B89-E944-A784-F2452F6C7831}" presName="connectorText" presStyleLbl="sibTrans2D1" presStyleIdx="4" presStyleCnt="5"/>
      <dgm:spPr/>
      <dgm:t>
        <a:bodyPr/>
        <a:lstStyle/>
        <a:p>
          <a:endParaRPr lang="en-US"/>
        </a:p>
      </dgm:t>
    </dgm:pt>
  </dgm:ptLst>
  <dgm:cxnLst>
    <dgm:cxn modelId="{DA9E04B0-3416-4246-AADF-4FC3D939D362}" type="presOf" srcId="{75D1D32B-8A6E-3D49-AA4C-CDD245C13701}" destId="{5D1B3604-B40F-324B-B80C-2ED60E2E6A93}" srcOrd="1" destOrd="0" presId="urn:microsoft.com/office/officeart/2005/8/layout/cycle2"/>
    <dgm:cxn modelId="{F82979B1-22C9-604C-A3B6-3FBE467E1475}" type="presOf" srcId="{0C6CE6E4-F864-7D49-BAC4-00E3ED51CEFD}" destId="{AF7645A6-5C81-F741-9B66-902C2AC473A8}" srcOrd="0" destOrd="0" presId="urn:microsoft.com/office/officeart/2005/8/layout/cycle2"/>
    <dgm:cxn modelId="{0269373C-28D7-954B-9B36-196E36A1EDA6}" srcId="{6D3279D4-B8AC-5C49-93B1-554D0351865B}" destId="{0C6CE6E4-F864-7D49-BAC4-00E3ED51CEFD}" srcOrd="1" destOrd="0" parTransId="{91F96854-2167-674B-9577-F1ABBDFFC60A}" sibTransId="{75D1D32B-8A6E-3D49-AA4C-CDD245C13701}"/>
    <dgm:cxn modelId="{D255CA25-DE32-1C4A-BC97-0F732F393107}" type="presOf" srcId="{ED33939A-89A1-1B4F-9CC2-17A760369689}" destId="{EAB1A3C3-C386-3B4E-9CA0-FAA34CC0B91E}" srcOrd="0" destOrd="0" presId="urn:microsoft.com/office/officeart/2005/8/layout/cycle2"/>
    <dgm:cxn modelId="{33125357-73A0-464B-8AD7-CCB8D52C3871}" type="presOf" srcId="{846D46C1-EF26-304C-97F2-9448962288D2}" destId="{B8D2D48E-1603-4448-83C6-DB9486C5452C}" srcOrd="0" destOrd="0" presId="urn:microsoft.com/office/officeart/2005/8/layout/cycle2"/>
    <dgm:cxn modelId="{C79342A3-3207-FD46-B086-BAD0A9718249}" type="presOf" srcId="{75D1D32B-8A6E-3D49-AA4C-CDD245C13701}" destId="{BD34392A-D0BB-E441-86EF-E35E90F3641F}" srcOrd="0" destOrd="0" presId="urn:microsoft.com/office/officeart/2005/8/layout/cycle2"/>
    <dgm:cxn modelId="{D748CDB6-5646-9E42-9AC3-5D31A4E88DCF}" type="presOf" srcId="{64CD3BA8-C59A-0B4F-9DBA-F09A7542B619}" destId="{1B030227-3A23-8C49-86F3-F168322AB4E2}" srcOrd="1" destOrd="0" presId="urn:microsoft.com/office/officeart/2005/8/layout/cycle2"/>
    <dgm:cxn modelId="{B433E0EF-562F-7648-B1B4-C09887D34845}" srcId="{6D3279D4-B8AC-5C49-93B1-554D0351865B}" destId="{846D46C1-EF26-304C-97F2-9448962288D2}" srcOrd="2" destOrd="0" parTransId="{985C9EBD-5F7D-2F4E-980A-301DEDBA915D}" sibTransId="{64CD3BA8-C59A-0B4F-9DBA-F09A7542B619}"/>
    <dgm:cxn modelId="{F27E4D8E-9E44-854A-96A5-BCF08A892924}" type="presOf" srcId="{6D3279D4-B8AC-5C49-93B1-554D0351865B}" destId="{F91DD1F1-C891-7546-9F69-397ADC9EE5FF}" srcOrd="0" destOrd="0" presId="urn:microsoft.com/office/officeart/2005/8/layout/cycle2"/>
    <dgm:cxn modelId="{C254F7E1-374F-5449-AD53-8478B882EE70}" type="presOf" srcId="{64CD3BA8-C59A-0B4F-9DBA-F09A7542B619}" destId="{874286B1-CCC3-F74B-9FC3-8AC592432F3B}" srcOrd="0" destOrd="0" presId="urn:microsoft.com/office/officeart/2005/8/layout/cycle2"/>
    <dgm:cxn modelId="{E6A5363D-6614-1C49-83BC-C812207C0FA9}" type="presOf" srcId="{16D44218-6B89-E944-A784-F2452F6C7831}" destId="{7E77000F-BF07-6D4B-8B29-FB953B00682A}" srcOrd="0" destOrd="0" presId="urn:microsoft.com/office/officeart/2005/8/layout/cycle2"/>
    <dgm:cxn modelId="{ED4F0719-21BF-D34F-B2D8-2ED257D55C43}" type="presOf" srcId="{6B754F4C-005D-6F40-82BF-30C1110CE4CC}" destId="{17D63BFA-32F2-1F40-A8E8-34988B5C25DA}" srcOrd="0" destOrd="0" presId="urn:microsoft.com/office/officeart/2005/8/layout/cycle2"/>
    <dgm:cxn modelId="{8E36CD45-CA78-DD4E-B574-34890403D8FD}" srcId="{6D3279D4-B8AC-5C49-93B1-554D0351865B}" destId="{4859B08E-995D-C640-B975-B5F618A57B5A}" srcOrd="0" destOrd="0" parTransId="{A070DC54-6D94-5848-845E-61B5AB3E6EA1}" sibTransId="{3AB2D6ED-C4FC-724A-A863-7C96DB5AAC4C}"/>
    <dgm:cxn modelId="{025D0D5A-97FA-A044-906B-975584600697}" type="presOf" srcId="{ED33939A-89A1-1B4F-9CC2-17A760369689}" destId="{DF0D7CCE-4516-F04B-9342-C5C9982B3BBC}" srcOrd="1" destOrd="0" presId="urn:microsoft.com/office/officeart/2005/8/layout/cycle2"/>
    <dgm:cxn modelId="{90E4C847-8981-7C40-92C5-EE9C7523C545}" type="presOf" srcId="{96AD846A-F500-824D-AD69-7DB67504313D}" destId="{1059075D-6994-874F-9AB5-957A569F8AFB}" srcOrd="0" destOrd="0" presId="urn:microsoft.com/office/officeart/2005/8/layout/cycle2"/>
    <dgm:cxn modelId="{C47C837B-5F32-C54C-9E77-2E5F38E03F8E}" type="presOf" srcId="{16D44218-6B89-E944-A784-F2452F6C7831}" destId="{78CBC3EF-F5E9-DA49-BA6C-A2D279DA9999}" srcOrd="1" destOrd="0" presId="urn:microsoft.com/office/officeart/2005/8/layout/cycle2"/>
    <dgm:cxn modelId="{D456115B-1326-9F41-A0FB-5CE31741A34F}" type="presOf" srcId="{3AB2D6ED-C4FC-724A-A863-7C96DB5AAC4C}" destId="{16FEF29B-921A-A144-83F6-C3611B447774}" srcOrd="0" destOrd="0" presId="urn:microsoft.com/office/officeart/2005/8/layout/cycle2"/>
    <dgm:cxn modelId="{AECF12D0-8135-E045-8CC8-7938D72068ED}" srcId="{6D3279D4-B8AC-5C49-93B1-554D0351865B}" destId="{6B754F4C-005D-6F40-82BF-30C1110CE4CC}" srcOrd="4" destOrd="0" parTransId="{5E93BE29-1ED9-8D4E-AF19-E08445C1A838}" sibTransId="{16D44218-6B89-E944-A784-F2452F6C7831}"/>
    <dgm:cxn modelId="{1DC94ADA-CAF9-ED49-8E71-9A0C17F8F044}" type="presOf" srcId="{4859B08E-995D-C640-B975-B5F618A57B5A}" destId="{CD035EE0-5322-FA46-98AD-8218B1A88856}" srcOrd="0" destOrd="0" presId="urn:microsoft.com/office/officeart/2005/8/layout/cycle2"/>
    <dgm:cxn modelId="{0EA1BEE8-AA6B-B34F-9078-8F0532A96A71}" type="presOf" srcId="{3AB2D6ED-C4FC-724A-A863-7C96DB5AAC4C}" destId="{43F258A1-EC45-4D48-9EB5-BA964247E161}" srcOrd="1" destOrd="0" presId="urn:microsoft.com/office/officeart/2005/8/layout/cycle2"/>
    <dgm:cxn modelId="{705B818F-86BF-6E4C-BE03-1CB0AB7B64CB}" srcId="{6D3279D4-B8AC-5C49-93B1-554D0351865B}" destId="{96AD846A-F500-824D-AD69-7DB67504313D}" srcOrd="3" destOrd="0" parTransId="{89DD8659-0524-F743-A5BD-D32A2DB3D3BD}" sibTransId="{ED33939A-89A1-1B4F-9CC2-17A760369689}"/>
    <dgm:cxn modelId="{2CE2661F-BABF-864D-BA61-6783B3940FF4}" type="presParOf" srcId="{F91DD1F1-C891-7546-9F69-397ADC9EE5FF}" destId="{CD035EE0-5322-FA46-98AD-8218B1A88856}" srcOrd="0" destOrd="0" presId="urn:microsoft.com/office/officeart/2005/8/layout/cycle2"/>
    <dgm:cxn modelId="{A2594E5D-31A3-A74A-B6C4-EEF7FAEE42F2}" type="presParOf" srcId="{F91DD1F1-C891-7546-9F69-397ADC9EE5FF}" destId="{16FEF29B-921A-A144-83F6-C3611B447774}" srcOrd="1" destOrd="0" presId="urn:microsoft.com/office/officeart/2005/8/layout/cycle2"/>
    <dgm:cxn modelId="{256942EE-F4FF-E144-86F7-82EDAA6ED0FF}" type="presParOf" srcId="{16FEF29B-921A-A144-83F6-C3611B447774}" destId="{43F258A1-EC45-4D48-9EB5-BA964247E161}" srcOrd="0" destOrd="0" presId="urn:microsoft.com/office/officeart/2005/8/layout/cycle2"/>
    <dgm:cxn modelId="{F18158F1-87CC-3F4A-971F-C2B3A30D5F4D}" type="presParOf" srcId="{F91DD1F1-C891-7546-9F69-397ADC9EE5FF}" destId="{AF7645A6-5C81-F741-9B66-902C2AC473A8}" srcOrd="2" destOrd="0" presId="urn:microsoft.com/office/officeart/2005/8/layout/cycle2"/>
    <dgm:cxn modelId="{D2C29C52-54AD-254D-9C1B-1185094257BE}" type="presParOf" srcId="{F91DD1F1-C891-7546-9F69-397ADC9EE5FF}" destId="{BD34392A-D0BB-E441-86EF-E35E90F3641F}" srcOrd="3" destOrd="0" presId="urn:microsoft.com/office/officeart/2005/8/layout/cycle2"/>
    <dgm:cxn modelId="{3D701043-2080-764D-B1EF-AE19449DA2E1}" type="presParOf" srcId="{BD34392A-D0BB-E441-86EF-E35E90F3641F}" destId="{5D1B3604-B40F-324B-B80C-2ED60E2E6A93}" srcOrd="0" destOrd="0" presId="urn:microsoft.com/office/officeart/2005/8/layout/cycle2"/>
    <dgm:cxn modelId="{6DD37065-8166-214A-A2CF-4A8A5E5AA40A}" type="presParOf" srcId="{F91DD1F1-C891-7546-9F69-397ADC9EE5FF}" destId="{B8D2D48E-1603-4448-83C6-DB9486C5452C}" srcOrd="4" destOrd="0" presId="urn:microsoft.com/office/officeart/2005/8/layout/cycle2"/>
    <dgm:cxn modelId="{60565E90-45BC-F343-9C85-470E4B8C7BD4}" type="presParOf" srcId="{F91DD1F1-C891-7546-9F69-397ADC9EE5FF}" destId="{874286B1-CCC3-F74B-9FC3-8AC592432F3B}" srcOrd="5" destOrd="0" presId="urn:microsoft.com/office/officeart/2005/8/layout/cycle2"/>
    <dgm:cxn modelId="{5D828E12-C737-774E-8C47-9322777D6880}" type="presParOf" srcId="{874286B1-CCC3-F74B-9FC3-8AC592432F3B}" destId="{1B030227-3A23-8C49-86F3-F168322AB4E2}" srcOrd="0" destOrd="0" presId="urn:microsoft.com/office/officeart/2005/8/layout/cycle2"/>
    <dgm:cxn modelId="{11BE47DB-1E23-8F41-AEE1-DBD6422C8048}" type="presParOf" srcId="{F91DD1F1-C891-7546-9F69-397ADC9EE5FF}" destId="{1059075D-6994-874F-9AB5-957A569F8AFB}" srcOrd="6" destOrd="0" presId="urn:microsoft.com/office/officeart/2005/8/layout/cycle2"/>
    <dgm:cxn modelId="{21408126-143E-564E-AA04-EACE224524BA}" type="presParOf" srcId="{F91DD1F1-C891-7546-9F69-397ADC9EE5FF}" destId="{EAB1A3C3-C386-3B4E-9CA0-FAA34CC0B91E}" srcOrd="7" destOrd="0" presId="urn:microsoft.com/office/officeart/2005/8/layout/cycle2"/>
    <dgm:cxn modelId="{9F613451-7FAD-BA47-AB1A-AF90ECD2688C}" type="presParOf" srcId="{EAB1A3C3-C386-3B4E-9CA0-FAA34CC0B91E}" destId="{DF0D7CCE-4516-F04B-9342-C5C9982B3BBC}" srcOrd="0" destOrd="0" presId="urn:microsoft.com/office/officeart/2005/8/layout/cycle2"/>
    <dgm:cxn modelId="{6826767E-B502-194B-9E6B-B3462A268C2A}" type="presParOf" srcId="{F91DD1F1-C891-7546-9F69-397ADC9EE5FF}" destId="{17D63BFA-32F2-1F40-A8E8-34988B5C25DA}" srcOrd="8" destOrd="0" presId="urn:microsoft.com/office/officeart/2005/8/layout/cycle2"/>
    <dgm:cxn modelId="{656E7A64-765D-B649-8351-8A17F83BE088}" type="presParOf" srcId="{F91DD1F1-C891-7546-9F69-397ADC9EE5FF}" destId="{7E77000F-BF07-6D4B-8B29-FB953B00682A}" srcOrd="9" destOrd="0" presId="urn:microsoft.com/office/officeart/2005/8/layout/cycle2"/>
    <dgm:cxn modelId="{49CC7287-BEEC-D540-B2F6-25B49DBEBC7F}" type="presParOf" srcId="{7E77000F-BF07-6D4B-8B29-FB953B00682A}" destId="{78CBC3EF-F5E9-DA49-BA6C-A2D279DA999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35EE0-5322-FA46-98AD-8218B1A88856}">
      <dsp:nvSpPr>
        <dsp:cNvPr id="0" name=""/>
        <dsp:cNvSpPr/>
      </dsp:nvSpPr>
      <dsp:spPr>
        <a:xfrm>
          <a:off x="4563491" y="76"/>
          <a:ext cx="1972816" cy="1972816"/>
        </a:xfrm>
        <a:prstGeom prst="ellipse">
          <a:avLst/>
        </a:prstGeom>
        <a:solidFill>
          <a:srgbClr val="58250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i="0" kern="1200" baseline="0" dirty="0"/>
            <a:t>Empathize</a:t>
          </a:r>
          <a:endParaRPr lang="en-US" sz="2000" b="1" kern="1200" dirty="0"/>
        </a:p>
      </dsp:txBody>
      <dsp:txXfrm>
        <a:off x="4852403" y="288988"/>
        <a:ext cx="1394992" cy="1394992"/>
      </dsp:txXfrm>
    </dsp:sp>
    <dsp:sp modelId="{16FEF29B-921A-A144-83F6-C3611B447774}">
      <dsp:nvSpPr>
        <dsp:cNvPr id="0" name=""/>
        <dsp:cNvSpPr/>
      </dsp:nvSpPr>
      <dsp:spPr>
        <a:xfrm rot="2160000">
          <a:off x="6473775" y="1515045"/>
          <a:ext cx="523682" cy="665825"/>
        </a:xfrm>
        <a:prstGeom prst="rightArrow">
          <a:avLst>
            <a:gd name="adj1" fmla="val 60000"/>
            <a:gd name="adj2" fmla="val 50000"/>
          </a:avLst>
        </a:prstGeom>
        <a:solidFill>
          <a:srgbClr val="F6763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a:off x="6488777" y="1602038"/>
        <a:ext cx="366577" cy="399495"/>
      </dsp:txXfrm>
    </dsp:sp>
    <dsp:sp modelId="{AF7645A6-5C81-F741-9B66-902C2AC473A8}">
      <dsp:nvSpPr>
        <dsp:cNvPr id="0" name=""/>
        <dsp:cNvSpPr/>
      </dsp:nvSpPr>
      <dsp:spPr>
        <a:xfrm>
          <a:off x="6958907" y="1740447"/>
          <a:ext cx="1972816" cy="1972816"/>
        </a:xfrm>
        <a:prstGeom prst="ellipse">
          <a:avLst/>
        </a:prstGeom>
        <a:solidFill>
          <a:srgbClr val="58250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1" i="0" kern="1200" baseline="0" dirty="0"/>
            <a:t>Define</a:t>
          </a:r>
          <a:endParaRPr lang="en-US" sz="3000" b="1" kern="1200" dirty="0"/>
        </a:p>
      </dsp:txBody>
      <dsp:txXfrm>
        <a:off x="7247819" y="2029359"/>
        <a:ext cx="1394992" cy="1394992"/>
      </dsp:txXfrm>
    </dsp:sp>
    <dsp:sp modelId="{BD34392A-D0BB-E441-86EF-E35E90F3641F}">
      <dsp:nvSpPr>
        <dsp:cNvPr id="0" name=""/>
        <dsp:cNvSpPr/>
      </dsp:nvSpPr>
      <dsp:spPr>
        <a:xfrm rot="6480000">
          <a:off x="7230570" y="3787837"/>
          <a:ext cx="523682" cy="665825"/>
        </a:xfrm>
        <a:prstGeom prst="rightArrow">
          <a:avLst>
            <a:gd name="adj1" fmla="val 60000"/>
            <a:gd name="adj2" fmla="val 50000"/>
          </a:avLst>
        </a:prstGeom>
        <a:solidFill>
          <a:srgbClr val="F6763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rot="10800000">
        <a:off x="7333397" y="3846294"/>
        <a:ext cx="366577" cy="399495"/>
      </dsp:txXfrm>
    </dsp:sp>
    <dsp:sp modelId="{B8D2D48E-1603-4448-83C6-DB9486C5452C}">
      <dsp:nvSpPr>
        <dsp:cNvPr id="0" name=""/>
        <dsp:cNvSpPr/>
      </dsp:nvSpPr>
      <dsp:spPr>
        <a:xfrm>
          <a:off x="6043940" y="4556427"/>
          <a:ext cx="1972816" cy="1972816"/>
        </a:xfrm>
        <a:prstGeom prst="ellipse">
          <a:avLst/>
        </a:prstGeom>
        <a:solidFill>
          <a:srgbClr val="58250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1" i="0" kern="1200" baseline="0" dirty="0"/>
            <a:t>Ideate</a:t>
          </a:r>
          <a:endParaRPr lang="en-US" sz="3000" b="1" kern="1200" dirty="0"/>
        </a:p>
      </dsp:txBody>
      <dsp:txXfrm>
        <a:off x="6332852" y="4845339"/>
        <a:ext cx="1394992" cy="1394992"/>
      </dsp:txXfrm>
    </dsp:sp>
    <dsp:sp modelId="{874286B1-CCC3-F74B-9FC3-8AC592432F3B}">
      <dsp:nvSpPr>
        <dsp:cNvPr id="0" name=""/>
        <dsp:cNvSpPr/>
      </dsp:nvSpPr>
      <dsp:spPr>
        <a:xfrm rot="10800000">
          <a:off x="5302879" y="5209922"/>
          <a:ext cx="523682" cy="665825"/>
        </a:xfrm>
        <a:prstGeom prst="rightArrow">
          <a:avLst>
            <a:gd name="adj1" fmla="val 60000"/>
            <a:gd name="adj2" fmla="val 50000"/>
          </a:avLst>
        </a:prstGeom>
        <a:solidFill>
          <a:srgbClr val="F6763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rot="10800000">
        <a:off x="5459984" y="5343087"/>
        <a:ext cx="366577" cy="399495"/>
      </dsp:txXfrm>
    </dsp:sp>
    <dsp:sp modelId="{1059075D-6994-874F-9AB5-957A569F8AFB}">
      <dsp:nvSpPr>
        <dsp:cNvPr id="0" name=""/>
        <dsp:cNvSpPr/>
      </dsp:nvSpPr>
      <dsp:spPr>
        <a:xfrm>
          <a:off x="3083043" y="4556427"/>
          <a:ext cx="1972816" cy="1972816"/>
        </a:xfrm>
        <a:prstGeom prst="ellipse">
          <a:avLst/>
        </a:prstGeom>
        <a:solidFill>
          <a:srgbClr val="58250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i="0" kern="1200" baseline="0" dirty="0"/>
            <a:t>Prototype</a:t>
          </a:r>
          <a:endParaRPr lang="en-US" sz="2400" b="1" kern="1200" dirty="0"/>
        </a:p>
      </dsp:txBody>
      <dsp:txXfrm>
        <a:off x="3371955" y="4845339"/>
        <a:ext cx="1394992" cy="1394992"/>
      </dsp:txXfrm>
    </dsp:sp>
    <dsp:sp modelId="{EAB1A3C3-C386-3B4E-9CA0-FAA34CC0B91E}">
      <dsp:nvSpPr>
        <dsp:cNvPr id="0" name=""/>
        <dsp:cNvSpPr/>
      </dsp:nvSpPr>
      <dsp:spPr>
        <a:xfrm rot="15120000">
          <a:off x="3354706" y="3816028"/>
          <a:ext cx="523682" cy="665825"/>
        </a:xfrm>
        <a:prstGeom prst="rightArrow">
          <a:avLst>
            <a:gd name="adj1" fmla="val 60000"/>
            <a:gd name="adj2" fmla="val 50000"/>
          </a:avLst>
        </a:prstGeom>
        <a:solidFill>
          <a:srgbClr val="F6763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rot="10800000">
        <a:off x="3457533" y="4023901"/>
        <a:ext cx="366577" cy="399495"/>
      </dsp:txXfrm>
    </dsp:sp>
    <dsp:sp modelId="{17D63BFA-32F2-1F40-A8E8-34988B5C25DA}">
      <dsp:nvSpPr>
        <dsp:cNvPr id="0" name=""/>
        <dsp:cNvSpPr/>
      </dsp:nvSpPr>
      <dsp:spPr>
        <a:xfrm>
          <a:off x="2168076" y="1740447"/>
          <a:ext cx="1972816" cy="1972816"/>
        </a:xfrm>
        <a:prstGeom prst="ellipse">
          <a:avLst/>
        </a:prstGeom>
        <a:solidFill>
          <a:srgbClr val="58250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1" i="0" kern="1200" baseline="0" dirty="0"/>
            <a:t>Test</a:t>
          </a:r>
          <a:endParaRPr lang="en-US" sz="3000" b="1" kern="1200" dirty="0"/>
        </a:p>
      </dsp:txBody>
      <dsp:txXfrm>
        <a:off x="2456988" y="2029359"/>
        <a:ext cx="1394992" cy="1394992"/>
      </dsp:txXfrm>
    </dsp:sp>
    <dsp:sp modelId="{7E77000F-BF07-6D4B-8B29-FB953B00682A}">
      <dsp:nvSpPr>
        <dsp:cNvPr id="0" name=""/>
        <dsp:cNvSpPr/>
      </dsp:nvSpPr>
      <dsp:spPr>
        <a:xfrm rot="19440000">
          <a:off x="4078360" y="1532469"/>
          <a:ext cx="523682" cy="665825"/>
        </a:xfrm>
        <a:prstGeom prst="rightArrow">
          <a:avLst>
            <a:gd name="adj1" fmla="val 60000"/>
            <a:gd name="adj2" fmla="val 50000"/>
          </a:avLst>
        </a:prstGeom>
        <a:solidFill>
          <a:srgbClr val="F6763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a:off x="4093362" y="1711806"/>
        <a:ext cx="366577" cy="39949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32EBAE28-359E-4BB2-BB14-80D7AD987354}" type="datetimeFigureOut">
              <a:rPr lang="en-US" smtClean="0"/>
              <a:t>11/2/2018</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BC4F8EC4-DCA6-4517-8B99-71323E49DF3B}" type="slidenum">
              <a:rPr lang="en-US" smtClean="0"/>
              <a:t>‹#›</a:t>
            </a:fld>
            <a:endParaRPr lang="en-US"/>
          </a:p>
        </p:txBody>
      </p:sp>
    </p:spTree>
    <p:extLst>
      <p:ext uri="{BB962C8B-B14F-4D97-AF65-F5344CB8AC3E}">
        <p14:creationId xmlns:p14="http://schemas.microsoft.com/office/powerpoint/2010/main" val="3767003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9" name="Shape 119"/>
          <p:cNvSpPr>
            <a:spLocks noGrp="1" noRot="1" noChangeAspect="1"/>
          </p:cNvSpPr>
          <p:nvPr>
            <p:ph type="sldImg"/>
          </p:nvPr>
        </p:nvSpPr>
        <p:spPr>
          <a:xfrm>
            <a:off x="1184275" y="698500"/>
            <a:ext cx="4654550" cy="3490913"/>
          </a:xfrm>
          <a:prstGeom prst="rect">
            <a:avLst/>
          </a:prstGeom>
        </p:spPr>
        <p:txBody>
          <a:bodyPr lIns="93324" tIns="46662" rIns="93324" bIns="46662"/>
          <a:lstStyle/>
          <a:p>
            <a:endParaRPr/>
          </a:p>
        </p:txBody>
      </p:sp>
      <p:sp>
        <p:nvSpPr>
          <p:cNvPr id="120" name="Shape 120"/>
          <p:cNvSpPr>
            <a:spLocks noGrp="1"/>
          </p:cNvSpPr>
          <p:nvPr>
            <p:ph type="body" sz="quarter" idx="1"/>
          </p:nvPr>
        </p:nvSpPr>
        <p:spPr>
          <a:xfrm>
            <a:off x="936414" y="4421823"/>
            <a:ext cx="5150273" cy="4189095"/>
          </a:xfrm>
          <a:prstGeom prst="rect">
            <a:avLst/>
          </a:prstGeom>
        </p:spPr>
        <p:txBody>
          <a:bodyPr lIns="93324" tIns="46662" rIns="93324" bIns="46662"/>
          <a:lstStyle/>
          <a:p>
            <a:endParaRPr dirty="0"/>
          </a:p>
        </p:txBody>
      </p:sp>
      <p:sp>
        <p:nvSpPr>
          <p:cNvPr id="2" name="Slide Number Placeholder 1">
            <a:extLst>
              <a:ext uri="{FF2B5EF4-FFF2-40B4-BE49-F238E27FC236}">
                <a16:creationId xmlns:a16="http://schemas.microsoft.com/office/drawing/2014/main" id="{77D8FE88-E13A-7D4E-AF50-C5987E3CDEC8}"/>
              </a:ext>
            </a:extLst>
          </p:cNvPr>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2297968-4A3B-C249-BCC1-744BFCEB550E}" type="slidenum">
              <a:rPr lang="en-US" smtClean="0"/>
              <a:t>‹#›</a:t>
            </a:fld>
            <a:endParaRPr lang="en-US"/>
          </a:p>
        </p:txBody>
      </p:sp>
    </p:spTree>
    <p:extLst>
      <p:ext uri="{BB962C8B-B14F-4D97-AF65-F5344CB8AC3E}">
        <p14:creationId xmlns:p14="http://schemas.microsoft.com/office/powerpoint/2010/main" val="421034897"/>
      </p:ext>
    </p:extLst>
  </p:cSld>
  <p:clrMap bg1="lt1" tx1="dk1" bg2="lt2" tx2="dk2" accent1="accent1" accent2="accent2" accent3="accent3" accent4="accent4" accent5="accent5" accent6="accent6" hlink="hlink" folHlink="folHlink"/>
  <p:notesStyle>
    <a:lvl1pPr defTabSz="457200" latinLnBrk="0">
      <a:lnSpc>
        <a:spcPct val="117999"/>
      </a:lnSpc>
      <a:defRPr sz="16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8592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date, we’ve worked with BIZX classes on 15 projects. As Linda alluded to, every class gathered data in different ways.</a:t>
            </a:r>
          </a:p>
          <a:p>
            <a:pPr marL="349964" lvl="1" indent="-349964" defTabSz="466618">
              <a:buFont typeface="Arial" panose="020B0604020202020204" pitchFamily="34" charset="0"/>
              <a:buChar char="•"/>
              <a:defRPr/>
            </a:pPr>
            <a:r>
              <a:rPr lang="en-US" sz="1600" dirty="0"/>
              <a:t>A few instructors assigned each group to interview a sample of students from every college on campus</a:t>
            </a:r>
          </a:p>
          <a:p>
            <a:pPr marL="349964" lvl="1" indent="-349964">
              <a:buFont typeface="Arial" panose="020B0604020202020204" pitchFamily="34" charset="0"/>
              <a:buChar char="•"/>
            </a:pPr>
            <a:r>
              <a:rPr lang="en-US" sz="1600" dirty="0"/>
              <a:t>But most of the instructors assigned each group to a college and they could only interview students in that college</a:t>
            </a:r>
          </a:p>
          <a:p>
            <a:pPr marL="349964" lvl="1" indent="-349964">
              <a:buFont typeface="Arial" panose="020B0604020202020204" pitchFamily="34" charset="0"/>
              <a:buChar char="•"/>
            </a:pPr>
            <a:r>
              <a:rPr lang="en-US" sz="1600" dirty="0"/>
              <a:t>A few instructors had the class come up with standard questions that every group asked</a:t>
            </a:r>
          </a:p>
          <a:p>
            <a:pPr marL="349964" lvl="1" indent="-349964">
              <a:buFont typeface="Arial" panose="020B0604020202020204" pitchFamily="34" charset="0"/>
              <a:buChar char="•"/>
            </a:pPr>
            <a:r>
              <a:rPr lang="en-US" sz="1600" dirty="0"/>
              <a:t>But most instructors allowed each group to determine their own interview questions</a:t>
            </a:r>
          </a:p>
          <a:p>
            <a:pPr marL="349964" lvl="1" indent="-349964">
              <a:buFont typeface="Arial" panose="020B0604020202020204" pitchFamily="34" charset="0"/>
              <a:buChar char="•"/>
            </a:pPr>
            <a:endParaRPr lang="en-US" sz="1600" dirty="0"/>
          </a:p>
          <a:p>
            <a:pPr lvl="1" indent="0"/>
            <a:r>
              <a:rPr lang="en-US" sz="1600" dirty="0"/>
              <a:t>This means that using the data generated for each project was difficult because methods and questions varied. However, there were clear themes that emerged in each project and clear themes that emerged </a:t>
            </a:r>
            <a:r>
              <a:rPr lang="en-US" sz="1600" b="1" dirty="0"/>
              <a:t>across</a:t>
            </a:r>
            <a:r>
              <a:rPr lang="en-US" sz="1600" dirty="0"/>
              <a:t> projects.</a:t>
            </a:r>
          </a:p>
          <a:p>
            <a:endParaRPr lang="en-US" dirty="0"/>
          </a:p>
          <a:p>
            <a:r>
              <a:rPr lang="en-US" dirty="0"/>
              <a:t>These are the top 3 themes from all projects:</a:t>
            </a:r>
          </a:p>
        </p:txBody>
      </p:sp>
    </p:spTree>
    <p:extLst>
      <p:ext uri="{BB962C8B-B14F-4D97-AF65-F5344CB8AC3E}">
        <p14:creationId xmlns:p14="http://schemas.microsoft.com/office/powerpoint/2010/main" val="2443299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33237" rtl="0">
              <a:lnSpc>
                <a:spcPct val="100000"/>
              </a:lnSpc>
              <a:defRPr/>
            </a:pPr>
            <a:r>
              <a:rPr lang="en-US" kern="1200" dirty="0">
                <a:solidFill>
                  <a:schemeClr val="tx1"/>
                </a:solidFill>
              </a:rPr>
              <a:t>Students want more coffee options in the building.</a:t>
            </a:r>
          </a:p>
          <a:p>
            <a:pPr algn="l" defTabSz="933237" rtl="0">
              <a:lnSpc>
                <a:spcPct val="100000"/>
              </a:lnSpc>
              <a:defRPr/>
            </a:pPr>
            <a:endParaRPr lang="en-US" kern="1200" dirty="0">
              <a:solidFill>
                <a:schemeClr val="tx1"/>
              </a:solidFill>
            </a:endParaRPr>
          </a:p>
          <a:p>
            <a:pPr algn="l" defTabSz="933237" rtl="0">
              <a:lnSpc>
                <a:spcPct val="100000"/>
              </a:lnSpc>
              <a:defRPr/>
            </a:pPr>
            <a:r>
              <a:rPr lang="en-US" kern="1200" dirty="0">
                <a:solidFill>
                  <a:schemeClr val="tx1"/>
                </a:solidFill>
              </a:rPr>
              <a:t>Currently, there is a Keurig and hot chocolate/cappuccino machine on the 1</a:t>
            </a:r>
            <a:r>
              <a:rPr lang="en-US" kern="1200" baseline="30000" dirty="0">
                <a:solidFill>
                  <a:schemeClr val="tx1"/>
                </a:solidFill>
              </a:rPr>
              <a:t>st</a:t>
            </a:r>
            <a:r>
              <a:rPr lang="en-US" kern="1200" dirty="0">
                <a:solidFill>
                  <a:schemeClr val="tx1"/>
                </a:solidFill>
              </a:rPr>
              <a:t> floor in </a:t>
            </a:r>
            <a:r>
              <a:rPr lang="en-US" kern="1200" dirty="0" err="1">
                <a:solidFill>
                  <a:schemeClr val="tx1"/>
                </a:solidFill>
              </a:rPr>
              <a:t>Thinkers@Outtakes</a:t>
            </a:r>
            <a:r>
              <a:rPr lang="en-US" kern="1200" dirty="0">
                <a:solidFill>
                  <a:schemeClr val="tx1"/>
                </a:solidFill>
              </a:rPr>
              <a:t> cafe.</a:t>
            </a:r>
          </a:p>
          <a:p>
            <a:pPr algn="l" defTabSz="933237" rtl="0">
              <a:lnSpc>
                <a:spcPct val="100000"/>
              </a:lnSpc>
              <a:defRPr/>
            </a:pPr>
            <a:endParaRPr lang="en-US" kern="1200" dirty="0">
              <a:solidFill>
                <a:schemeClr val="tx1"/>
              </a:solidFill>
            </a:endParaRPr>
          </a:p>
          <a:p>
            <a:pPr algn="l" defTabSz="933237" rtl="0">
              <a:lnSpc>
                <a:spcPct val="100000"/>
              </a:lnSpc>
              <a:defRPr/>
            </a:pPr>
            <a:r>
              <a:rPr lang="en-US" kern="1200" dirty="0">
                <a:solidFill>
                  <a:schemeClr val="tx1"/>
                </a:solidFill>
              </a:rPr>
              <a:t>They would love a coffee cart or full-service café.</a:t>
            </a:r>
          </a:p>
          <a:p>
            <a:endParaRPr lang="en-US" dirty="0"/>
          </a:p>
        </p:txBody>
      </p:sp>
    </p:spTree>
    <p:extLst>
      <p:ext uri="{BB962C8B-B14F-4D97-AF65-F5344CB8AC3E}">
        <p14:creationId xmlns:p14="http://schemas.microsoft.com/office/powerpoint/2010/main" val="4149713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33237" rtl="0">
              <a:lnSpc>
                <a:spcPct val="100000"/>
              </a:lnSpc>
              <a:defRPr/>
            </a:pPr>
            <a:r>
              <a:rPr lang="en-US" kern="1200" dirty="0">
                <a:solidFill>
                  <a:schemeClr val="tx1"/>
                </a:solidFill>
              </a:rPr>
              <a:t>We learned a lot about furniture preferences:</a:t>
            </a:r>
          </a:p>
          <a:p>
            <a:pPr algn="l" defTabSz="933237" rtl="0">
              <a:lnSpc>
                <a:spcPct val="100000"/>
              </a:lnSpc>
              <a:defRPr/>
            </a:pPr>
            <a:endParaRPr lang="en-US" kern="1200" dirty="0">
              <a:solidFill>
                <a:schemeClr val="tx1"/>
              </a:solidFill>
            </a:endParaRPr>
          </a:p>
          <a:p>
            <a:pPr marL="349964" indent="-349964" algn="l" defTabSz="933237" rtl="0">
              <a:lnSpc>
                <a:spcPct val="100000"/>
              </a:lnSpc>
              <a:buFont typeface="Arial" panose="020B0604020202020204" pitchFamily="34" charset="0"/>
              <a:buChar char="•"/>
              <a:defRPr/>
            </a:pPr>
            <a:r>
              <a:rPr lang="en-US" kern="1200" dirty="0">
                <a:solidFill>
                  <a:schemeClr val="tx1"/>
                </a:solidFill>
              </a:rPr>
              <a:t>Students love booths and want more of them. Why? Space to spread out, comfortable, privacy.</a:t>
            </a:r>
          </a:p>
          <a:p>
            <a:pPr marL="349964" indent="-349964" algn="l" defTabSz="933237" rtl="0">
              <a:lnSpc>
                <a:spcPct val="100000"/>
              </a:lnSpc>
              <a:buFont typeface="Arial" panose="020B0604020202020204" pitchFamily="34" charset="0"/>
              <a:buChar char="•"/>
              <a:defRPr/>
            </a:pPr>
            <a:r>
              <a:rPr lang="en-US" dirty="0"/>
              <a:t>They generally like comfortable and flexible furniture and want more of it in all areas across the building.</a:t>
            </a:r>
          </a:p>
          <a:p>
            <a:pPr marL="349964" indent="-349964" algn="l" defTabSz="933237" rtl="0">
              <a:lnSpc>
                <a:spcPct val="100000"/>
              </a:lnSpc>
              <a:buFont typeface="Arial" panose="020B0604020202020204" pitchFamily="34" charset="0"/>
              <a:buChar char="•"/>
              <a:defRPr/>
            </a:pPr>
            <a:r>
              <a:rPr lang="en-US" kern="1200" dirty="0">
                <a:solidFill>
                  <a:schemeClr val="tx1"/>
                </a:solidFill>
              </a:rPr>
              <a:t>Students generally prefer low, square tables as opposed to round or high top tables. They like square because they are easier to push together for larger groups. They like low tables because it’s easier to access their bags and power outlets.</a:t>
            </a:r>
          </a:p>
          <a:p>
            <a:endParaRPr lang="en-US" dirty="0"/>
          </a:p>
        </p:txBody>
      </p:sp>
    </p:spTree>
    <p:extLst>
      <p:ext uri="{BB962C8B-B14F-4D97-AF65-F5344CB8AC3E}">
        <p14:creationId xmlns:p14="http://schemas.microsoft.com/office/powerpoint/2010/main" val="3581505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en-US" dirty="0"/>
              <a:t>They want power to charge all of their devices, and they want it conveniently located in all floors of the building.</a:t>
            </a:r>
          </a:p>
          <a:p>
            <a:pPr defTabSz="466618">
              <a:defRPr/>
            </a:pPr>
            <a:endParaRPr lang="en-US" dirty="0"/>
          </a:p>
          <a:p>
            <a:pPr defTabSz="466618">
              <a:defRPr/>
            </a:pPr>
            <a:r>
              <a:rPr lang="en-US" dirty="0"/>
              <a:t>These are the top themes across projects, but we heard many more including:</a:t>
            </a:r>
          </a:p>
          <a:p>
            <a:pPr marL="349964" lvl="2" indent="-349964" defTabSz="466618">
              <a:buFont typeface="Arial" panose="020B0604020202020204" pitchFamily="34" charset="0"/>
              <a:buChar char="•"/>
              <a:defRPr/>
            </a:pPr>
            <a:r>
              <a:rPr lang="en-US" sz="1600" dirty="0"/>
              <a:t>They want more food options, including hot food, a greater variety of cold food, and healthier choices</a:t>
            </a:r>
          </a:p>
          <a:p>
            <a:pPr marL="349964" lvl="2" indent="-349964" defTabSz="466618">
              <a:buFont typeface="Arial" panose="020B0604020202020204" pitchFamily="34" charset="0"/>
              <a:buChar char="•"/>
              <a:defRPr/>
            </a:pPr>
            <a:r>
              <a:rPr lang="en-US" sz="1600" dirty="0"/>
              <a:t>More computers and in more locations across the building. Including group computer areas</a:t>
            </a:r>
          </a:p>
          <a:p>
            <a:pPr marL="349964" lvl="2" indent="-349964" defTabSz="466618">
              <a:buFont typeface="Arial" panose="020B0604020202020204" pitchFamily="34" charset="0"/>
              <a:buChar char="•"/>
              <a:defRPr/>
            </a:pPr>
            <a:r>
              <a:rPr lang="en-US" sz="1600" dirty="0"/>
              <a:t>More whiteboards, including whiteboard tables</a:t>
            </a:r>
          </a:p>
          <a:p>
            <a:pPr marL="349964" lvl="2" indent="-349964" defTabSz="466618">
              <a:buFont typeface="Arial" panose="020B0604020202020204" pitchFamily="34" charset="0"/>
              <a:buChar char="•"/>
              <a:defRPr/>
            </a:pPr>
            <a:r>
              <a:rPr lang="en-US" sz="1600" dirty="0"/>
              <a:t>Bottle fillers on every floor - which we were able to accomplish</a:t>
            </a:r>
          </a:p>
          <a:p>
            <a:pPr marL="349964" lvl="2" indent="-349964" defTabSz="466618">
              <a:buFont typeface="Arial" panose="020B0604020202020204" pitchFamily="34" charset="0"/>
              <a:buChar char="•"/>
              <a:defRPr/>
            </a:pPr>
            <a:endParaRPr lang="en-US" sz="1600" dirty="0"/>
          </a:p>
          <a:p>
            <a:pPr lvl="2" indent="0" defTabSz="466618">
              <a:defRPr/>
            </a:pPr>
            <a:r>
              <a:rPr lang="en-US" sz="1600" dirty="0"/>
              <a:t>We were also able to help implement another change that came out of the classes that looked at our </a:t>
            </a:r>
            <a:r>
              <a:rPr lang="en-US" sz="1600" dirty="0" err="1"/>
              <a:t>Thinkers@Outtakes</a:t>
            </a:r>
            <a:r>
              <a:rPr lang="en-US" sz="1600" dirty="0"/>
              <a:t> café. Thinkers increased their hours as a result of the student feedback.</a:t>
            </a:r>
          </a:p>
          <a:p>
            <a:pPr lvl="2" indent="0" defTabSz="466618">
              <a:defRPr/>
            </a:pPr>
            <a:endParaRPr lang="en-US" sz="1600" dirty="0"/>
          </a:p>
          <a:p>
            <a:pPr lvl="2" indent="0" defTabSz="466618">
              <a:defRPr/>
            </a:pPr>
            <a:r>
              <a:rPr lang="en-US" sz="1600" dirty="0"/>
              <a:t>Because we take the feedback seriously and have implemented some of the suggestions, the class coordinator from the College of Business wants to continue to work with us and we’re planning projects for spring 2019 now. The College of Business is also revamping the course to last an entire semester and each group will focus on one project and client throughout the 15 weeks.</a:t>
            </a:r>
          </a:p>
          <a:p>
            <a:pPr lvl="2" indent="0" defTabSz="466618">
              <a:defRPr/>
            </a:pPr>
            <a:endParaRPr lang="en-US" sz="1600" dirty="0"/>
          </a:p>
          <a:p>
            <a:pPr lvl="2" indent="0" defTabSz="466618">
              <a:defRPr/>
            </a:pPr>
            <a:endParaRPr lang="en-US" sz="1600" dirty="0"/>
          </a:p>
        </p:txBody>
      </p:sp>
    </p:spTree>
    <p:extLst>
      <p:ext uri="{BB962C8B-B14F-4D97-AF65-F5344CB8AC3E}">
        <p14:creationId xmlns:p14="http://schemas.microsoft.com/office/powerpoint/2010/main" val="2251629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be able to form a similar partnership between your library and a program on your campus.</a:t>
            </a:r>
          </a:p>
        </p:txBody>
      </p:sp>
    </p:spTree>
    <p:extLst>
      <p:ext uri="{BB962C8B-B14F-4D97-AF65-F5344CB8AC3E}">
        <p14:creationId xmlns:p14="http://schemas.microsoft.com/office/powerpoint/2010/main" val="253849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97076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964" indent="-349964" defTabSz="466618">
              <a:buFont typeface="Arial" panose="020B0604020202020204" pitchFamily="34" charset="0"/>
              <a:buChar char="•"/>
              <a:defRPr/>
            </a:pPr>
            <a:r>
              <a:rPr lang="en-US" dirty="0"/>
              <a:t>Contacted in Spring of</a:t>
            </a:r>
            <a:r>
              <a:rPr lang="en-US" baseline="0" dirty="0"/>
              <a:t> 2017 to partner with the </a:t>
            </a:r>
            <a:r>
              <a:rPr lang="en-US" dirty="0"/>
              <a:t>Applied Business Experience course (</a:t>
            </a:r>
            <a:r>
              <a:rPr lang="en-US" baseline="0" dirty="0"/>
              <a:t>BIZX) .  BIZX is a applications based series of courses where students </a:t>
            </a:r>
            <a:r>
              <a:rPr lang="en-US" sz="2200" dirty="0"/>
              <a:t>come up with an innovation idea that would enhance an already existing campus service business.  Curriculum of these courses teaches the students business design thinking and asks them to use those concepts to observe and interview consumers using a campus service business.</a:t>
            </a:r>
            <a:br>
              <a:rPr lang="en-US" sz="2200" dirty="0"/>
            </a:br>
            <a:r>
              <a:rPr lang="en-US" sz="2200" dirty="0"/>
              <a:t>From the observations and interviews we are able to gather data that not only helps us understand who the customer is, but also shows the pains &amp; gains the consumer experiences when utilizing that campus service business.</a:t>
            </a:r>
          </a:p>
          <a:p>
            <a:pPr marL="349964" indent="-349964">
              <a:buFont typeface="Arial" panose="020B0604020202020204" pitchFamily="34" charset="0"/>
              <a:buChar char="•"/>
            </a:pPr>
            <a:endParaRPr lang="en-US" sz="2200" dirty="0"/>
          </a:p>
          <a:p>
            <a:pPr marL="349964" indent="-349964">
              <a:buFont typeface="Arial" panose="020B0604020202020204" pitchFamily="34" charset="0"/>
              <a:buChar char="•"/>
            </a:pPr>
            <a:r>
              <a:rPr lang="en-US" sz="2200" dirty="0"/>
              <a:t>Data gathering began occurring since the spring of 2016.  Over 1 year of student data was collected.  Students wanted to share that data with the principle decision makers at Jerome Library. The instructor encouraged principle decision makers to attend student presentations of the data gathered at the end of this semester.  The original BIZX concept was one class with three clients (Rec-Well, BTSU, Library).  We were able to hear relevant student data.</a:t>
            </a:r>
          </a:p>
          <a:p>
            <a:pPr marL="349964" indent="-349964">
              <a:buFont typeface="Arial" panose="020B0604020202020204" pitchFamily="34" charset="0"/>
              <a:buChar char="•"/>
            </a:pPr>
            <a:endParaRPr lang="en-US" sz="2200" dirty="0"/>
          </a:p>
          <a:p>
            <a:pPr marL="349964" indent="-349964">
              <a:buFont typeface="Arial" panose="020B0604020202020204" pitchFamily="34" charset="0"/>
              <a:buChar char="•"/>
            </a:pPr>
            <a:endParaRPr lang="en-US" sz="2200" dirty="0"/>
          </a:p>
          <a:p>
            <a:pPr marL="349964" indent="-349964">
              <a:buFont typeface="Arial" panose="020B0604020202020204" pitchFamily="34" charset="0"/>
              <a:buChar char="•"/>
            </a:pPr>
            <a:endParaRPr lang="en-US" dirty="0"/>
          </a:p>
        </p:txBody>
      </p:sp>
    </p:spTree>
    <p:extLst>
      <p:ext uri="{BB962C8B-B14F-4D97-AF65-F5344CB8AC3E}">
        <p14:creationId xmlns:p14="http://schemas.microsoft.com/office/powerpoint/2010/main" val="647248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presentation consisted</a:t>
            </a:r>
            <a:r>
              <a:rPr lang="en-US" baseline="0" dirty="0"/>
              <a:t> of </a:t>
            </a:r>
            <a:r>
              <a:rPr lang="en-US" sz="2200" dirty="0"/>
              <a:t>a group of students that prototyped the Jerome Library; specifically the 1st and 7</a:t>
            </a:r>
            <a:r>
              <a:rPr lang="en-US" sz="2200" baseline="30000" dirty="0"/>
              <a:t>th</a:t>
            </a:r>
            <a:r>
              <a:rPr lang="en-US" sz="2200" dirty="0"/>
              <a:t> floor.</a:t>
            </a:r>
            <a:br>
              <a:rPr lang="en-US" sz="2200" dirty="0"/>
            </a:br>
            <a:endParaRPr lang="en-US" sz="2200" dirty="0"/>
          </a:p>
          <a:p>
            <a:r>
              <a:rPr lang="en-US" sz="2200" dirty="0"/>
              <a:t>The students were elated to present to folks who had a direct impact on their recommendations.  We offered important questions that were a great "real world" learning experience for every student in the class.  Gave recommendations on the client relationship.</a:t>
            </a:r>
          </a:p>
          <a:p>
            <a:endParaRPr lang="en-US" sz="2200" dirty="0"/>
          </a:p>
          <a:p>
            <a:r>
              <a:rPr lang="en-US" sz="2200" dirty="0"/>
              <a:t>Was told that 18 new BIZX2200 sections would be created for spring 2018 and the CBA would like to incorporate a similar experience into the student curriculum.  Were permitted to use these courses as a project management or test experience for any upcoming changes we  would foresee making to the campus student experience or physical changes.</a:t>
            </a:r>
          </a:p>
          <a:p>
            <a:endParaRPr lang="en-US" sz="2200" dirty="0"/>
          </a:p>
          <a:p>
            <a:r>
              <a:rPr lang="en-US" sz="2200" dirty="0"/>
              <a:t>BIZX1100 - "real world" data gathering projects </a:t>
            </a:r>
          </a:p>
          <a:p>
            <a:endParaRPr lang="en-US" sz="2200" dirty="0"/>
          </a:p>
          <a:p>
            <a:r>
              <a:rPr lang="en-US" sz="2200" dirty="0"/>
              <a:t>Were able to formulate potential project ideas into assignments that accomplish our intended data gathering and/or prototyping goals as well things that were controllable.  Want to offer the students the best experiences possible. </a:t>
            </a:r>
            <a:endParaRPr lang="en-US" dirty="0"/>
          </a:p>
        </p:txBody>
      </p:sp>
    </p:spTree>
    <p:extLst>
      <p:ext uri="{BB962C8B-B14F-4D97-AF65-F5344CB8AC3E}">
        <p14:creationId xmlns:p14="http://schemas.microsoft.com/office/powerpoint/2010/main" val="2850654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Stanford </a:t>
            </a:r>
            <a:r>
              <a:rPr lang="en-US" dirty="0" err="1"/>
              <a:t>d.school</a:t>
            </a:r>
            <a:r>
              <a:rPr lang="en-US" dirty="0"/>
              <a:t> design thinking process. When we worked with the BIXZ classes, they separated the steps of the process into multiple classes. For instance, empathize, define, and ideate were part of BIZ 1100. Then ideate, prototype, and test were part of BIZ 2200.</a:t>
            </a:r>
          </a:p>
        </p:txBody>
      </p:sp>
    </p:spTree>
    <p:extLst>
      <p:ext uri="{BB962C8B-B14F-4D97-AF65-F5344CB8AC3E}">
        <p14:creationId xmlns:p14="http://schemas.microsoft.com/office/powerpoint/2010/main" val="3040024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mention:</a:t>
            </a:r>
          </a:p>
          <a:p>
            <a:pPr marL="291636" indent="-291636">
              <a:buFont typeface="Arial" panose="020B0604020202020204" pitchFamily="34" charset="0"/>
              <a:buChar char="•"/>
            </a:pPr>
            <a:r>
              <a:rPr lang="en-US" dirty="0"/>
              <a:t>All of the </a:t>
            </a:r>
            <a:r>
              <a:rPr lang="en-US" dirty="0" err="1"/>
              <a:t>BizX</a:t>
            </a:r>
            <a:r>
              <a:rPr lang="en-US" dirty="0"/>
              <a:t> classes were 1 credit hour, 8-week courses that met twice each week. </a:t>
            </a:r>
          </a:p>
          <a:p>
            <a:pPr marL="291636" indent="-291636">
              <a:buFont typeface="Arial" panose="020B0604020202020204" pitchFamily="34" charset="0"/>
              <a:buChar char="•"/>
            </a:pPr>
            <a:r>
              <a:rPr lang="en-US" dirty="0"/>
              <a:t>Each </a:t>
            </a:r>
            <a:r>
              <a:rPr lang="en-US" dirty="0" err="1"/>
              <a:t>BizX</a:t>
            </a:r>
            <a:r>
              <a:rPr lang="en-US" dirty="0"/>
              <a:t> instructor had the freedom to organize their course section as they wanted. </a:t>
            </a:r>
          </a:p>
        </p:txBody>
      </p:sp>
    </p:spTree>
    <p:extLst>
      <p:ext uri="{BB962C8B-B14F-4D97-AF65-F5344CB8AC3E}">
        <p14:creationId xmlns:p14="http://schemas.microsoft.com/office/powerpoint/2010/main" val="2290092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636" indent="-291636">
              <a:buFont typeface="Arial" panose="020B0604020202020204" pitchFamily="34" charset="0"/>
              <a:buChar char="•"/>
            </a:pPr>
            <a:r>
              <a:rPr lang="en-US" dirty="0"/>
              <a:t>Our biggest takeaway was that our students are largely unaware of the types of research assistance they can receive in the library at our Research and Information Desk. </a:t>
            </a:r>
          </a:p>
          <a:p>
            <a:pPr marL="291636" indent="-291636">
              <a:buFont typeface="Arial" panose="020B0604020202020204" pitchFamily="34" charset="0"/>
              <a:buChar char="•"/>
            </a:pPr>
            <a:r>
              <a:rPr lang="en-US" dirty="0"/>
              <a:t>Another discovery that seemed to surprise the student investigators was that there were some students who actually came to our desk and were quite happy with the service they received! </a:t>
            </a:r>
          </a:p>
          <a:p>
            <a:pPr marL="291636" indent="-291636" defTabSz="466618">
              <a:buFont typeface="Arial" panose="020B0604020202020204" pitchFamily="34" charset="0"/>
              <a:buChar char="•"/>
              <a:defRPr/>
            </a:pPr>
            <a:r>
              <a:rPr lang="en-US" dirty="0"/>
              <a:t>Another common theme was that students preferred online assistance. </a:t>
            </a:r>
          </a:p>
          <a:p>
            <a:pPr lvl="3" indent="0" defTabSz="466618">
              <a:defRPr/>
            </a:pPr>
            <a:r>
              <a:rPr lang="en-US" sz="2900" dirty="0"/>
              <a:t>		</a:t>
            </a:r>
            <a:endParaRPr lang="en-US" sz="1600" dirty="0"/>
          </a:p>
          <a:p>
            <a:pPr marL="291636" indent="-291636">
              <a:buFont typeface="Arial" panose="020B0604020202020204" pitchFamily="34" charset="0"/>
              <a:buChar char="•"/>
            </a:pPr>
            <a:r>
              <a:rPr lang="en-US" dirty="0"/>
              <a:t>While variation among the groups’ findings, most recommendations revolved around ways to promote our services.  Most felt that students would ask for assistance at the desk if they knew about the services we offered. </a:t>
            </a:r>
          </a:p>
          <a:p>
            <a:pPr marL="291636" indent="-291636">
              <a:buFont typeface="Arial" panose="020B0604020202020204" pitchFamily="34" charset="0"/>
              <a:buChar char="•"/>
            </a:pPr>
            <a:r>
              <a:rPr lang="en-US" dirty="0"/>
              <a:t>Notice no stats given?  Compiling data from all groups was impossible.</a:t>
            </a:r>
          </a:p>
          <a:p>
            <a:pPr marL="291636" indent="-291636" defTabSz="466618">
              <a:buFont typeface="Arial" panose="020B0604020202020204" pitchFamily="34" charset="0"/>
              <a:buChar char="•"/>
              <a:defRPr/>
            </a:pPr>
            <a:r>
              <a:rPr lang="en-US" dirty="0" err="1"/>
              <a:t>BizX</a:t>
            </a:r>
            <a:r>
              <a:rPr lang="en-US" dirty="0"/>
              <a:t> student investigators reached more students than I would ever have been able to reach on my own!  Even with questionable data, there were clear overarching themes that emerged.</a:t>
            </a:r>
          </a:p>
          <a:p>
            <a:pPr marL="291636" indent="-291636">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646229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636" indent="-291636">
              <a:buFont typeface="Arial" panose="020B0604020202020204" pitchFamily="34" charset="0"/>
              <a:buChar char="•"/>
            </a:pPr>
            <a:r>
              <a:rPr lang="en-US" dirty="0" smtClean="0"/>
              <a:t>Still a work in progress</a:t>
            </a:r>
          </a:p>
          <a:p>
            <a:pPr marL="291636" indent="-291636">
              <a:buFont typeface="Arial" panose="020B0604020202020204" pitchFamily="34" charset="0"/>
              <a:buChar char="•"/>
            </a:pPr>
            <a:endParaRPr lang="en-US" dirty="0"/>
          </a:p>
        </p:txBody>
      </p:sp>
    </p:spTree>
    <p:extLst>
      <p:ext uri="{BB962C8B-B14F-4D97-AF65-F5344CB8AC3E}">
        <p14:creationId xmlns:p14="http://schemas.microsoft.com/office/powerpoint/2010/main" val="3446434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57168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19947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 Center">
    <p:spTree>
      <p:nvGrpSpPr>
        <p:cNvPr id="1" name=""/>
        <p:cNvGrpSpPr/>
        <p:nvPr/>
      </p:nvGrpSpPr>
      <p:grpSpPr>
        <a:xfrm>
          <a:off x="0" y="0"/>
          <a:ext cx="0" cy="0"/>
          <a:chOff x="0" y="0"/>
          <a:chExt cx="0" cy="0"/>
        </a:xfrm>
      </p:grpSpPr>
      <p:sp>
        <p:nvSpPr>
          <p:cNvPr id="14" name="Shape 90"/>
          <p:cNvSpPr/>
          <p:nvPr userDrawn="1"/>
        </p:nvSpPr>
        <p:spPr>
          <a:xfrm>
            <a:off x="7023686" y="9154049"/>
            <a:ext cx="5860845" cy="482601"/>
          </a:xfrm>
          <a:prstGeom prst="rect">
            <a:avLst/>
          </a:prstGeom>
          <a:solidFill>
            <a:srgbClr val="572600"/>
          </a:solidFill>
          <a:ln w="12700">
            <a:miter lim="400000"/>
          </a:ln>
        </p:spPr>
        <p:txBody>
          <a:bodyPr lIns="50800" tIns="50800" rIns="50800" bIns="50800" anchor="ctr"/>
          <a:lstStyle/>
          <a:p>
            <a:pPr>
              <a:defRPr sz="2400">
                <a:solidFill>
                  <a:srgbClr val="FFFFFF"/>
                </a:solidFill>
              </a:defRPr>
            </a:pPr>
            <a:endParaRPr/>
          </a:p>
        </p:txBody>
      </p:sp>
      <p:sp>
        <p:nvSpPr>
          <p:cNvPr id="15" name="Shape 91"/>
          <p:cNvSpPr/>
          <p:nvPr userDrawn="1"/>
        </p:nvSpPr>
        <p:spPr>
          <a:xfrm>
            <a:off x="7024083" y="8635117"/>
            <a:ext cx="573734" cy="392181"/>
          </a:xfrm>
          <a:prstGeom prst="rect">
            <a:avLst/>
          </a:prstGeom>
          <a:solidFill>
            <a:srgbClr val="DBB38E"/>
          </a:solidFill>
          <a:ln w="12700">
            <a:miter lim="400000"/>
          </a:ln>
        </p:spPr>
        <p:txBody>
          <a:bodyPr lIns="50800" tIns="50800" rIns="50800" bIns="50800" anchor="ctr"/>
          <a:lstStyle/>
          <a:p>
            <a:pPr>
              <a:defRPr sz="2400">
                <a:solidFill>
                  <a:srgbClr val="FFFFFF"/>
                </a:solidFill>
              </a:defRPr>
            </a:pPr>
            <a:endParaRPr/>
          </a:p>
        </p:txBody>
      </p:sp>
      <p:sp>
        <p:nvSpPr>
          <p:cNvPr id="16" name="Shape 92"/>
          <p:cNvSpPr/>
          <p:nvPr userDrawn="1"/>
        </p:nvSpPr>
        <p:spPr>
          <a:xfrm>
            <a:off x="7724815" y="8635117"/>
            <a:ext cx="5159715" cy="388014"/>
          </a:xfrm>
          <a:prstGeom prst="rect">
            <a:avLst/>
          </a:prstGeom>
          <a:solidFill>
            <a:srgbClr val="F47932"/>
          </a:solidFill>
          <a:ln w="12700">
            <a:miter lim="400000"/>
          </a:ln>
        </p:spPr>
        <p:txBody>
          <a:bodyPr lIns="50800" tIns="50800" rIns="50800" bIns="50800" anchor="ctr"/>
          <a:lstStyle/>
          <a:p>
            <a:pPr>
              <a:defRPr sz="2400">
                <a:solidFill>
                  <a:srgbClr val="FFFFFF"/>
                </a:solidFill>
              </a:defRPr>
            </a:pPr>
            <a:r>
              <a:rPr lang="en-US" dirty="0"/>
              <a:t> </a:t>
            </a:r>
            <a:endParaRPr dirty="0"/>
          </a:p>
        </p:txBody>
      </p:sp>
      <p:sp>
        <p:nvSpPr>
          <p:cNvPr id="17" name="Shape 96"/>
          <p:cNvSpPr/>
          <p:nvPr userDrawn="1"/>
        </p:nvSpPr>
        <p:spPr>
          <a:xfrm>
            <a:off x="123325" y="8635117"/>
            <a:ext cx="6748530" cy="996901"/>
          </a:xfrm>
          <a:prstGeom prst="rect">
            <a:avLst/>
          </a:prstGeom>
          <a:solidFill>
            <a:srgbClr val="F47932"/>
          </a:solidFill>
          <a:ln w="12700">
            <a:miter lim="400000"/>
          </a:ln>
        </p:spPr>
        <p:txBody>
          <a:bodyPr lIns="50800" tIns="50800" rIns="50800" bIns="50800" anchor="ctr"/>
          <a:lstStyle/>
          <a:p>
            <a:pPr>
              <a:defRPr sz="2400">
                <a:solidFill>
                  <a:srgbClr val="FFFFFF"/>
                </a:solidFill>
              </a:defRPr>
            </a:pPr>
            <a:endParaRPr/>
          </a:p>
        </p:txBody>
      </p:sp>
      <p:sp>
        <p:nvSpPr>
          <p:cNvPr id="87" name="Shape 87"/>
          <p:cNvSpPr>
            <a:spLocks noGrp="1"/>
          </p:cNvSpPr>
          <p:nvPr>
            <p:ph type="title"/>
          </p:nvPr>
        </p:nvSpPr>
        <p:spPr>
          <a:xfrm>
            <a:off x="460922" y="3298684"/>
            <a:ext cx="12082956" cy="1498601"/>
          </a:xfrm>
          <a:prstGeom prst="rect">
            <a:avLst/>
          </a:prstGeom>
        </p:spPr>
        <p:txBody>
          <a:bodyPr/>
          <a:lstStyle>
            <a:lvl1pPr>
              <a:lnSpc>
                <a:spcPts val="8500"/>
              </a:lnSpc>
              <a:defRPr sz="6500">
                <a:solidFill>
                  <a:srgbClr val="F47932"/>
                </a:solidFill>
                <a:latin typeface="Univers LT Std 67 Bold Condensed"/>
                <a:ea typeface="Univers LT Std 67 Bold Condensed"/>
                <a:cs typeface="Univers LT Std 67 Bold Condensed"/>
                <a:sym typeface="Univers LT Std 67 Bold Condensed"/>
              </a:defRPr>
            </a:lvl1pPr>
          </a:lstStyle>
          <a:p>
            <a:r>
              <a:t>Title Text</a:t>
            </a:r>
          </a:p>
        </p:txBody>
      </p:sp>
      <p:sp>
        <p:nvSpPr>
          <p:cNvPr id="88" name="Shape 88"/>
          <p:cNvSpPr>
            <a:spLocks noGrp="1"/>
          </p:cNvSpPr>
          <p:nvPr>
            <p:ph type="body" sz="half" idx="1"/>
          </p:nvPr>
        </p:nvSpPr>
        <p:spPr>
          <a:xfrm>
            <a:off x="952500" y="4651278"/>
            <a:ext cx="11099800" cy="3780545"/>
          </a:xfrm>
          <a:prstGeom prst="rect">
            <a:avLst/>
          </a:prstGeom>
        </p:spPr>
        <p:txBody>
          <a:bodyPr anchor="t"/>
          <a:lstStyle>
            <a:lvl1pPr marL="0" indent="0" algn="ctr">
              <a:spcBef>
                <a:spcPts val="1600"/>
              </a:spcBef>
              <a:buSzTx/>
              <a:buNone/>
              <a:defRPr sz="2400">
                <a:latin typeface="Univers LT Std 67 Bold Condensed"/>
                <a:ea typeface="Univers LT Std 67 Bold Condensed"/>
                <a:cs typeface="Univers LT Std 67 Bold Condensed"/>
                <a:sym typeface="Univers LT Std 67 Bold Condensed"/>
              </a:defRPr>
            </a:lvl1pPr>
            <a:lvl2pPr marL="0" indent="0" algn="ctr">
              <a:spcBef>
                <a:spcPts val="1600"/>
              </a:spcBef>
              <a:buSzTx/>
              <a:buNone/>
              <a:defRPr sz="2400">
                <a:latin typeface="Univers LT Std 67 Bold Condensed"/>
                <a:ea typeface="Univers LT Std 67 Bold Condensed"/>
                <a:cs typeface="Univers LT Std 67 Bold Condensed"/>
                <a:sym typeface="Univers LT Std 67 Bold Condensed"/>
              </a:defRPr>
            </a:lvl2pPr>
            <a:lvl3pPr marL="0" indent="0" algn="ctr">
              <a:spcBef>
                <a:spcPts val="1600"/>
              </a:spcBef>
              <a:buSzTx/>
              <a:buNone/>
              <a:defRPr sz="2400">
                <a:latin typeface="Univers LT Std 67 Bold Condensed"/>
                <a:ea typeface="Univers LT Std 67 Bold Condensed"/>
                <a:cs typeface="Univers LT Std 67 Bold Condensed"/>
                <a:sym typeface="Univers LT Std 67 Bold Condensed"/>
              </a:defRPr>
            </a:lvl3pPr>
            <a:lvl4pPr marL="0" indent="0" algn="ctr">
              <a:spcBef>
                <a:spcPts val="1600"/>
              </a:spcBef>
              <a:buSzTx/>
              <a:buNone/>
              <a:defRPr sz="2400">
                <a:latin typeface="Univers LT Std 67 Bold Condensed"/>
                <a:ea typeface="Univers LT Std 67 Bold Condensed"/>
                <a:cs typeface="Univers LT Std 67 Bold Condensed"/>
                <a:sym typeface="Univers LT Std 67 Bold Condensed"/>
              </a:defRPr>
            </a:lvl4pPr>
            <a:lvl5pPr marL="0" indent="0" algn="ctr">
              <a:spcBef>
                <a:spcPts val="1600"/>
              </a:spcBef>
              <a:buSzTx/>
              <a:buNone/>
              <a:defRPr sz="2400">
                <a:latin typeface="Univers LT Std 67 Bold Condensed"/>
                <a:ea typeface="Univers LT Std 67 Bold Condensed"/>
                <a:cs typeface="Univers LT Std 67 Bold Condensed"/>
                <a:sym typeface="Univers LT Std 67 Bold Condensed"/>
              </a:defRPr>
            </a:lvl5pPr>
          </a:lstStyle>
          <a:p>
            <a:r>
              <a:t>Body Level One</a:t>
            </a:r>
          </a:p>
          <a:p>
            <a:pPr lvl="1"/>
            <a:r>
              <a:t>Body Level Two</a:t>
            </a:r>
          </a:p>
          <a:p>
            <a:pPr lvl="2"/>
            <a:r>
              <a:t>Body Level Three</a:t>
            </a:r>
          </a:p>
          <a:p>
            <a:pPr lvl="3"/>
            <a:r>
              <a:t>Body Level Four</a:t>
            </a:r>
          </a:p>
          <a:p>
            <a:pPr lvl="4"/>
            <a:r>
              <a:t>Body Level Five</a:t>
            </a:r>
          </a:p>
        </p:txBody>
      </p:sp>
      <p:sp>
        <p:nvSpPr>
          <p:cNvPr id="93" name="Shape 93"/>
          <p:cNvSpPr/>
          <p:nvPr/>
        </p:nvSpPr>
        <p:spPr>
          <a:xfrm>
            <a:off x="117457" y="132209"/>
            <a:ext cx="12769885" cy="296172"/>
          </a:xfrm>
          <a:prstGeom prst="rect">
            <a:avLst/>
          </a:prstGeom>
          <a:solidFill>
            <a:srgbClr val="572600"/>
          </a:solidFill>
          <a:ln w="12700">
            <a:miter lim="400000"/>
          </a:ln>
        </p:spPr>
        <p:txBody>
          <a:bodyPr lIns="50800" tIns="50800" rIns="50800" bIns="50800" anchor="ctr"/>
          <a:lstStyle/>
          <a:p>
            <a:pPr>
              <a:defRPr sz="2400">
                <a:solidFill>
                  <a:srgbClr val="FFFFFF"/>
                </a:solidFill>
              </a:defRPr>
            </a:pPr>
            <a:endParaRPr/>
          </a:p>
        </p:txBody>
      </p:sp>
      <p:sp>
        <p:nvSpPr>
          <p:cNvPr id="94" name="Shape 94"/>
          <p:cNvSpPr/>
          <p:nvPr/>
        </p:nvSpPr>
        <p:spPr>
          <a:xfrm>
            <a:off x="11614530" y="553569"/>
            <a:ext cx="1270001" cy="874062"/>
          </a:xfrm>
          <a:prstGeom prst="rect">
            <a:avLst/>
          </a:prstGeom>
          <a:solidFill>
            <a:srgbClr val="F47932"/>
          </a:solidFill>
          <a:ln w="12700">
            <a:miter lim="400000"/>
          </a:ln>
        </p:spPr>
        <p:txBody>
          <a:bodyPr lIns="50800" tIns="50800" rIns="50800" bIns="50800" anchor="ctr"/>
          <a:lstStyle/>
          <a:p>
            <a:pPr>
              <a:defRPr sz="2400">
                <a:solidFill>
                  <a:srgbClr val="FFFFFF"/>
                </a:solidFill>
              </a:defRPr>
            </a:pPr>
            <a:endParaRPr/>
          </a:p>
        </p:txBody>
      </p:sp>
      <p:sp>
        <p:nvSpPr>
          <p:cNvPr id="95" name="Shape 95"/>
          <p:cNvSpPr/>
          <p:nvPr/>
        </p:nvSpPr>
        <p:spPr>
          <a:xfrm>
            <a:off x="122765" y="553569"/>
            <a:ext cx="11361148" cy="874062"/>
          </a:xfrm>
          <a:prstGeom prst="rect">
            <a:avLst/>
          </a:prstGeom>
          <a:solidFill>
            <a:srgbClr val="DBB38E"/>
          </a:solidFill>
          <a:ln w="12700">
            <a:miter lim="400000"/>
          </a:ln>
        </p:spPr>
        <p:txBody>
          <a:bodyPr lIns="50800" tIns="50800" rIns="50800" bIns="50800" anchor="ctr"/>
          <a:lstStyle/>
          <a:p>
            <a:pPr>
              <a:defRPr sz="2400">
                <a:solidFill>
                  <a:srgbClr val="FFFFFF"/>
                </a:solidFill>
              </a:defRPr>
            </a:pPr>
            <a:endParaRPr/>
          </a:p>
        </p:txBody>
      </p:sp>
      <p:sp>
        <p:nvSpPr>
          <p:cNvPr id="98" name="Shape 98"/>
          <p:cNvSpPr>
            <a:spLocks noGrp="1"/>
          </p:cNvSpPr>
          <p:nvPr>
            <p:ph type="sldNum" sz="quarter" idx="2"/>
          </p:nvPr>
        </p:nvSpPr>
        <p:spPr>
          <a:prstGeom prst="rect">
            <a:avLst/>
          </a:prstGeom>
        </p:spPr>
        <p:txBody>
          <a:bodyPr/>
          <a:lstStyle/>
          <a:p>
            <a:fld id="{86CB4B4D-7CA3-9044-876B-883B54F8677D}" type="slidenum">
              <a:t>‹#›</a:t>
            </a:fld>
            <a:endParaRPr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2619" y="8752567"/>
            <a:ext cx="3238500" cy="762000"/>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Bullets Photos">
    <p:spTree>
      <p:nvGrpSpPr>
        <p:cNvPr id="1" name=""/>
        <p:cNvGrpSpPr/>
        <p:nvPr/>
      </p:nvGrpSpPr>
      <p:grpSpPr>
        <a:xfrm>
          <a:off x="0" y="0"/>
          <a:ext cx="0" cy="0"/>
          <a:chOff x="0" y="0"/>
          <a:chExt cx="0" cy="0"/>
        </a:xfrm>
      </p:grpSpPr>
      <p:sp>
        <p:nvSpPr>
          <p:cNvPr id="18" name="Shape 90"/>
          <p:cNvSpPr/>
          <p:nvPr userDrawn="1"/>
        </p:nvSpPr>
        <p:spPr>
          <a:xfrm>
            <a:off x="7023686" y="9154049"/>
            <a:ext cx="5860845" cy="482601"/>
          </a:xfrm>
          <a:prstGeom prst="rect">
            <a:avLst/>
          </a:prstGeom>
          <a:solidFill>
            <a:srgbClr val="572600"/>
          </a:solidFill>
          <a:ln w="12700">
            <a:miter lim="400000"/>
          </a:ln>
        </p:spPr>
        <p:txBody>
          <a:bodyPr lIns="50800" tIns="50800" rIns="50800" bIns="50800" anchor="ctr"/>
          <a:lstStyle/>
          <a:p>
            <a:pPr>
              <a:defRPr sz="2400">
                <a:solidFill>
                  <a:srgbClr val="FFFFFF"/>
                </a:solidFill>
              </a:defRPr>
            </a:pPr>
            <a:endParaRPr/>
          </a:p>
        </p:txBody>
      </p:sp>
      <p:sp>
        <p:nvSpPr>
          <p:cNvPr id="22" name="Shape 91"/>
          <p:cNvSpPr/>
          <p:nvPr userDrawn="1"/>
        </p:nvSpPr>
        <p:spPr>
          <a:xfrm>
            <a:off x="7024083" y="8635117"/>
            <a:ext cx="573734" cy="392181"/>
          </a:xfrm>
          <a:prstGeom prst="rect">
            <a:avLst/>
          </a:prstGeom>
          <a:solidFill>
            <a:srgbClr val="DBB38E"/>
          </a:solidFill>
          <a:ln w="12700">
            <a:miter lim="400000"/>
          </a:ln>
        </p:spPr>
        <p:txBody>
          <a:bodyPr lIns="50800" tIns="50800" rIns="50800" bIns="50800" anchor="ctr"/>
          <a:lstStyle/>
          <a:p>
            <a:pPr>
              <a:defRPr sz="2400">
                <a:solidFill>
                  <a:srgbClr val="FFFFFF"/>
                </a:solidFill>
              </a:defRPr>
            </a:pPr>
            <a:endParaRPr/>
          </a:p>
        </p:txBody>
      </p:sp>
      <p:sp>
        <p:nvSpPr>
          <p:cNvPr id="23" name="Shape 92"/>
          <p:cNvSpPr/>
          <p:nvPr userDrawn="1"/>
        </p:nvSpPr>
        <p:spPr>
          <a:xfrm>
            <a:off x="7724815" y="8635117"/>
            <a:ext cx="5159715" cy="388014"/>
          </a:xfrm>
          <a:prstGeom prst="rect">
            <a:avLst/>
          </a:prstGeom>
          <a:solidFill>
            <a:srgbClr val="F47932"/>
          </a:solidFill>
          <a:ln w="12700">
            <a:miter lim="400000"/>
          </a:ln>
        </p:spPr>
        <p:txBody>
          <a:bodyPr lIns="50800" tIns="50800" rIns="50800" bIns="50800" anchor="ctr"/>
          <a:lstStyle/>
          <a:p>
            <a:pPr>
              <a:defRPr sz="2400">
                <a:solidFill>
                  <a:srgbClr val="FFFFFF"/>
                </a:solidFill>
              </a:defRPr>
            </a:pPr>
            <a:r>
              <a:rPr lang="en-US" dirty="0"/>
              <a:t> </a:t>
            </a:r>
            <a:endParaRPr dirty="0"/>
          </a:p>
        </p:txBody>
      </p:sp>
      <p:sp>
        <p:nvSpPr>
          <p:cNvPr id="24" name="Shape 96"/>
          <p:cNvSpPr/>
          <p:nvPr userDrawn="1"/>
        </p:nvSpPr>
        <p:spPr>
          <a:xfrm>
            <a:off x="123325" y="8635117"/>
            <a:ext cx="6748530" cy="996901"/>
          </a:xfrm>
          <a:prstGeom prst="rect">
            <a:avLst/>
          </a:prstGeom>
          <a:solidFill>
            <a:srgbClr val="F47932"/>
          </a:solidFill>
          <a:ln w="12700">
            <a:miter lim="400000"/>
          </a:ln>
        </p:spPr>
        <p:txBody>
          <a:bodyPr lIns="50800" tIns="50800" rIns="50800" bIns="50800" anchor="ctr"/>
          <a:lstStyle/>
          <a:p>
            <a:pPr>
              <a:defRPr sz="2400">
                <a:solidFill>
                  <a:srgbClr val="FFFFFF"/>
                </a:solidFill>
              </a:defRPr>
            </a:pPr>
            <a:endParaRPr/>
          </a:p>
        </p:txBody>
      </p:sp>
      <p:sp>
        <p:nvSpPr>
          <p:cNvPr id="69" name="Shape 69"/>
          <p:cNvSpPr>
            <a:spLocks noGrp="1"/>
          </p:cNvSpPr>
          <p:nvPr>
            <p:ph type="title"/>
          </p:nvPr>
        </p:nvSpPr>
        <p:spPr>
          <a:xfrm>
            <a:off x="133960" y="241300"/>
            <a:ext cx="9601201" cy="1498600"/>
          </a:xfrm>
          <a:prstGeom prst="rect">
            <a:avLst/>
          </a:prstGeom>
        </p:spPr>
        <p:txBody>
          <a:bodyPr/>
          <a:lstStyle>
            <a:lvl1pPr algn="l">
              <a:lnSpc>
                <a:spcPts val="8500"/>
              </a:lnSpc>
              <a:defRPr sz="6500">
                <a:solidFill>
                  <a:srgbClr val="F47932"/>
                </a:solidFill>
                <a:latin typeface="Univers LT Std 67 Bold Condensed"/>
                <a:ea typeface="Univers LT Std 67 Bold Condensed"/>
                <a:cs typeface="Univers LT Std 67 Bold Condensed"/>
                <a:sym typeface="Univers LT Std 67 Bold Condensed"/>
              </a:defRPr>
            </a:lvl1pPr>
          </a:lstStyle>
          <a:p>
            <a:r>
              <a:t>Title Text</a:t>
            </a:r>
          </a:p>
        </p:txBody>
      </p:sp>
      <p:sp>
        <p:nvSpPr>
          <p:cNvPr id="70" name="Shape 70"/>
          <p:cNvSpPr>
            <a:spLocks noGrp="1"/>
          </p:cNvSpPr>
          <p:nvPr>
            <p:ph type="body" idx="1"/>
          </p:nvPr>
        </p:nvSpPr>
        <p:spPr>
          <a:xfrm>
            <a:off x="952500" y="2044464"/>
            <a:ext cx="11099800" cy="6459735"/>
          </a:xfrm>
          <a:prstGeom prst="rect">
            <a:avLst/>
          </a:prstGeom>
        </p:spPr>
        <p:txBody>
          <a:bodyPr anchor="t"/>
          <a:lstStyle>
            <a:lvl1pPr>
              <a:lnSpc>
                <a:spcPct val="100000"/>
              </a:lnSpc>
              <a:spcBef>
                <a:spcPts val="0"/>
              </a:spcBef>
              <a:defRPr>
                <a:latin typeface="Univers LT Std 45 Light"/>
                <a:ea typeface="Univers LT Std 45 Light"/>
                <a:cs typeface="Univers LT Std 45 Light"/>
                <a:sym typeface="Univers LT Std 45 Light"/>
              </a:defRPr>
            </a:lvl1pPr>
            <a:lvl2pPr>
              <a:lnSpc>
                <a:spcPct val="100000"/>
              </a:lnSpc>
              <a:spcBef>
                <a:spcPts val="0"/>
              </a:spcBef>
              <a:defRPr>
                <a:latin typeface="Univers LT Std 45 Light"/>
                <a:ea typeface="Univers LT Std 45 Light"/>
                <a:cs typeface="Univers LT Std 45 Light"/>
                <a:sym typeface="Univers LT Std 45 Light"/>
              </a:defRPr>
            </a:lvl2pPr>
            <a:lvl3pPr>
              <a:lnSpc>
                <a:spcPct val="100000"/>
              </a:lnSpc>
              <a:spcBef>
                <a:spcPts val="0"/>
              </a:spcBef>
              <a:defRPr>
                <a:latin typeface="Univers LT Std 45 Light"/>
                <a:ea typeface="Univers LT Std 45 Light"/>
                <a:cs typeface="Univers LT Std 45 Light"/>
                <a:sym typeface="Univers LT Std 45 Light"/>
              </a:defRPr>
            </a:lvl3pPr>
            <a:lvl4pPr>
              <a:lnSpc>
                <a:spcPct val="100000"/>
              </a:lnSpc>
              <a:spcBef>
                <a:spcPts val="0"/>
              </a:spcBef>
              <a:defRPr>
                <a:latin typeface="Univers LT Std 45 Light"/>
                <a:ea typeface="Univers LT Std 45 Light"/>
                <a:cs typeface="Univers LT Std 45 Light"/>
                <a:sym typeface="Univers LT Std 45 Light"/>
              </a:defRPr>
            </a:lvl4pPr>
            <a:lvl5pPr marL="2221992" indent="0">
              <a:lnSpc>
                <a:spcPct val="100000"/>
              </a:lnSpc>
              <a:spcBef>
                <a:spcPts val="0"/>
              </a:spcBef>
              <a:defRPr>
                <a:latin typeface="Univers LT Std 45 Light"/>
                <a:ea typeface="Univers LT Std 45 Light"/>
                <a:cs typeface="Univers LT Std 45 Light"/>
                <a:sym typeface="Univers LT Std 45 Ligh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5" name="Shape 75"/>
          <p:cNvSpPr/>
          <p:nvPr/>
        </p:nvSpPr>
        <p:spPr>
          <a:xfrm>
            <a:off x="117457" y="132209"/>
            <a:ext cx="12769885" cy="296172"/>
          </a:xfrm>
          <a:prstGeom prst="rect">
            <a:avLst/>
          </a:prstGeom>
          <a:solidFill>
            <a:srgbClr val="572600"/>
          </a:solidFill>
          <a:ln w="12700">
            <a:miter lim="400000"/>
          </a:ln>
        </p:spPr>
        <p:txBody>
          <a:bodyPr lIns="50800" tIns="50800" rIns="50800" bIns="50800" anchor="ctr"/>
          <a:lstStyle/>
          <a:p>
            <a:pPr>
              <a:defRPr sz="2400">
                <a:solidFill>
                  <a:srgbClr val="FFFFFF"/>
                </a:solidFill>
              </a:defRPr>
            </a:pPr>
            <a:endParaRPr/>
          </a:p>
        </p:txBody>
      </p:sp>
      <p:sp>
        <p:nvSpPr>
          <p:cNvPr id="76" name="Shape 76"/>
          <p:cNvSpPr/>
          <p:nvPr/>
        </p:nvSpPr>
        <p:spPr>
          <a:xfrm>
            <a:off x="11614530" y="553569"/>
            <a:ext cx="1270001" cy="874062"/>
          </a:xfrm>
          <a:prstGeom prst="rect">
            <a:avLst/>
          </a:prstGeom>
          <a:solidFill>
            <a:srgbClr val="F47932"/>
          </a:solidFill>
          <a:ln w="12700">
            <a:miter lim="400000"/>
          </a:ln>
        </p:spPr>
        <p:txBody>
          <a:bodyPr lIns="50800" tIns="50800" rIns="50800" bIns="50800" anchor="ctr"/>
          <a:lstStyle/>
          <a:p>
            <a:pPr>
              <a:defRPr sz="2400">
                <a:solidFill>
                  <a:srgbClr val="FFFFFF"/>
                </a:solidFill>
              </a:defRPr>
            </a:pPr>
            <a:endParaRPr/>
          </a:p>
        </p:txBody>
      </p:sp>
      <p:sp>
        <p:nvSpPr>
          <p:cNvPr id="77" name="Shape 77"/>
          <p:cNvSpPr/>
          <p:nvPr/>
        </p:nvSpPr>
        <p:spPr>
          <a:xfrm>
            <a:off x="10910179" y="553569"/>
            <a:ext cx="573734" cy="874062"/>
          </a:xfrm>
          <a:prstGeom prst="rect">
            <a:avLst/>
          </a:prstGeom>
          <a:solidFill>
            <a:srgbClr val="DBB38E"/>
          </a:solidFill>
          <a:ln w="12700">
            <a:miter lim="400000"/>
          </a:ln>
        </p:spPr>
        <p:txBody>
          <a:bodyPr lIns="50800" tIns="50800" rIns="50800" bIns="50800" anchor="ctr"/>
          <a:lstStyle/>
          <a:p>
            <a:pPr>
              <a:defRPr sz="2400">
                <a:solidFill>
                  <a:srgbClr val="FFFFFF"/>
                </a:solidFill>
              </a:defRPr>
            </a:pPr>
            <a:endParaRPr/>
          </a:p>
        </p:txBody>
      </p:sp>
      <p:sp>
        <p:nvSpPr>
          <p:cNvPr id="19" name="Shape 98"/>
          <p:cNvSpPr>
            <a:spLocks noGrp="1"/>
          </p:cNvSpPr>
          <p:nvPr>
            <p:ph type="sldNum" sz="quarter" idx="2"/>
          </p:nvPr>
        </p:nvSpPr>
        <p:spPr>
          <a:xfrm>
            <a:off x="6311798" y="9251950"/>
            <a:ext cx="368504" cy="381000"/>
          </a:xfrm>
          <a:prstGeom prst="rect">
            <a:avLst/>
          </a:prstGeom>
        </p:spPr>
        <p:txBody>
          <a:bodyPr/>
          <a:lstStyle/>
          <a:p>
            <a:fld id="{86CB4B4D-7CA3-9044-876B-883B54F8677D}" type="slidenum">
              <a:t>‹#›</a:t>
            </a:fld>
            <a:endParaRPr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8340" y="8752567"/>
            <a:ext cx="3238500" cy="762000"/>
          </a:xfrm>
          <a:prstGeom prst="rect">
            <a:avLst/>
          </a:prstGeom>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Shape 69">
            <a:extLst>
              <a:ext uri="{FF2B5EF4-FFF2-40B4-BE49-F238E27FC236}">
                <a16:creationId xmlns:a16="http://schemas.microsoft.com/office/drawing/2014/main" id="{4B0DF494-3A62-6B44-A5B6-D23EB2F473D7}"/>
              </a:ext>
            </a:extLst>
          </p:cNvPr>
          <p:cNvSpPr>
            <a:spLocks noGrp="1"/>
          </p:cNvSpPr>
          <p:nvPr>
            <p:ph type="title"/>
          </p:nvPr>
        </p:nvSpPr>
        <p:spPr>
          <a:xfrm>
            <a:off x="133960" y="241300"/>
            <a:ext cx="9601201" cy="1498600"/>
          </a:xfrm>
          <a:prstGeom prst="rect">
            <a:avLst/>
          </a:prstGeom>
        </p:spPr>
        <p:txBody>
          <a:bodyPr/>
          <a:lstStyle>
            <a:lvl1pPr algn="l">
              <a:lnSpc>
                <a:spcPts val="8500"/>
              </a:lnSpc>
              <a:defRPr sz="6500">
                <a:solidFill>
                  <a:srgbClr val="F47932"/>
                </a:solidFill>
                <a:latin typeface="Univers LT Std 67 Bold Condensed"/>
                <a:ea typeface="Univers LT Std 67 Bold Condensed"/>
                <a:cs typeface="Univers LT Std 67 Bold Condensed"/>
                <a:sym typeface="Univers LT Std 67 Bold Condensed"/>
              </a:defRPr>
            </a:lvl1pPr>
          </a:lstStyle>
          <a:p>
            <a:r>
              <a:t>Title Text</a:t>
            </a:r>
          </a:p>
        </p:txBody>
      </p:sp>
    </p:spTree>
    <p:extLst>
      <p:ext uri="{BB962C8B-B14F-4D97-AF65-F5344CB8AC3E}">
        <p14:creationId xmlns:p14="http://schemas.microsoft.com/office/powerpoint/2010/main" val="3297986773"/>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4" r:id="rId1"/>
    <p:sldLayoutId id="2147483657" r:id="rId2"/>
    <p:sldLayoutId id="2147483658" r:id="rId3"/>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000" dirty="0"/>
              <a:t>Partnering with Students to Improve Library Spaces and Services through Design Thinking</a:t>
            </a:r>
          </a:p>
        </p:txBody>
      </p:sp>
      <p:sp>
        <p:nvSpPr>
          <p:cNvPr id="4" name="Text Placeholder 4">
            <a:extLst>
              <a:ext uri="{FF2B5EF4-FFF2-40B4-BE49-F238E27FC236}">
                <a16:creationId xmlns:a16="http://schemas.microsoft.com/office/drawing/2014/main" id="{B4363F43-BF34-C847-A6CB-6554ABBA4520}"/>
              </a:ext>
            </a:extLst>
          </p:cNvPr>
          <p:cNvSpPr txBox="1">
            <a:spLocks/>
          </p:cNvSpPr>
          <p:nvPr/>
        </p:nvSpPr>
        <p:spPr>
          <a:xfrm>
            <a:off x="952500" y="6535532"/>
            <a:ext cx="11099800" cy="221826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numCol="3" anchor="t">
            <a:normAutofit lnSpcReduction="10000"/>
          </a:bodyPr>
          <a:lstStyle>
            <a:lvl1pPr marL="0" marR="0" indent="0" algn="ctr" defTabSz="584200" rtl="0" latinLnBrk="0">
              <a:lnSpc>
                <a:spcPct val="100000"/>
              </a:lnSpc>
              <a:spcBef>
                <a:spcPts val="1600"/>
              </a:spcBef>
              <a:spcAft>
                <a:spcPts val="0"/>
              </a:spcAft>
              <a:buClrTx/>
              <a:buSzTx/>
              <a:buFontTx/>
              <a:buNone/>
              <a:tabLst/>
              <a:defRPr sz="2400" b="0" i="0" u="none" strike="noStrike" cap="none" spc="0" baseline="0">
                <a:ln>
                  <a:noFill/>
                </a:ln>
                <a:solidFill>
                  <a:srgbClr val="000000"/>
                </a:solidFill>
                <a:uFillTx/>
                <a:latin typeface="Univers LT Std 67 Bold Condensed"/>
                <a:ea typeface="Univers LT Std 67 Bold Condensed"/>
                <a:cs typeface="Univers LT Std 67 Bold Condensed"/>
                <a:sym typeface="Univers LT Std 67 Bold Condensed"/>
              </a:defRPr>
            </a:lvl1pPr>
            <a:lvl2pPr marL="0" marR="0" indent="0" algn="ctr" defTabSz="584200" rtl="0" latinLnBrk="0">
              <a:lnSpc>
                <a:spcPct val="100000"/>
              </a:lnSpc>
              <a:spcBef>
                <a:spcPts val="1600"/>
              </a:spcBef>
              <a:spcAft>
                <a:spcPts val="0"/>
              </a:spcAft>
              <a:buClrTx/>
              <a:buSzTx/>
              <a:buFontTx/>
              <a:buNone/>
              <a:tabLst/>
              <a:defRPr sz="2400" b="0" i="0" u="none" strike="noStrike" cap="none" spc="0" baseline="0">
                <a:ln>
                  <a:noFill/>
                </a:ln>
                <a:solidFill>
                  <a:srgbClr val="000000"/>
                </a:solidFill>
                <a:uFillTx/>
                <a:latin typeface="Univers LT Std 67 Bold Condensed"/>
                <a:ea typeface="Univers LT Std 67 Bold Condensed"/>
                <a:cs typeface="Univers LT Std 67 Bold Condensed"/>
                <a:sym typeface="Univers LT Std 67 Bold Condensed"/>
              </a:defRPr>
            </a:lvl2pPr>
            <a:lvl3pPr marL="0" marR="0" indent="0" algn="ctr" defTabSz="584200" rtl="0" latinLnBrk="0">
              <a:lnSpc>
                <a:spcPct val="100000"/>
              </a:lnSpc>
              <a:spcBef>
                <a:spcPts val="1600"/>
              </a:spcBef>
              <a:spcAft>
                <a:spcPts val="0"/>
              </a:spcAft>
              <a:buClrTx/>
              <a:buSzTx/>
              <a:buFontTx/>
              <a:buNone/>
              <a:tabLst/>
              <a:defRPr sz="2400" b="0" i="0" u="none" strike="noStrike" cap="none" spc="0" baseline="0">
                <a:ln>
                  <a:noFill/>
                </a:ln>
                <a:solidFill>
                  <a:srgbClr val="000000"/>
                </a:solidFill>
                <a:uFillTx/>
                <a:latin typeface="Univers LT Std 67 Bold Condensed"/>
                <a:ea typeface="Univers LT Std 67 Bold Condensed"/>
                <a:cs typeface="Univers LT Std 67 Bold Condensed"/>
                <a:sym typeface="Univers LT Std 67 Bold Condensed"/>
              </a:defRPr>
            </a:lvl3pPr>
            <a:lvl4pPr marL="0" marR="0" indent="0" algn="ctr" defTabSz="584200" rtl="0" latinLnBrk="0">
              <a:lnSpc>
                <a:spcPct val="100000"/>
              </a:lnSpc>
              <a:spcBef>
                <a:spcPts val="1600"/>
              </a:spcBef>
              <a:spcAft>
                <a:spcPts val="0"/>
              </a:spcAft>
              <a:buClrTx/>
              <a:buSzTx/>
              <a:buFontTx/>
              <a:buNone/>
              <a:tabLst/>
              <a:defRPr sz="2400" b="0" i="0" u="none" strike="noStrike" cap="none" spc="0" baseline="0">
                <a:ln>
                  <a:noFill/>
                </a:ln>
                <a:solidFill>
                  <a:srgbClr val="000000"/>
                </a:solidFill>
                <a:uFillTx/>
                <a:latin typeface="Univers LT Std 67 Bold Condensed"/>
                <a:ea typeface="Univers LT Std 67 Bold Condensed"/>
                <a:cs typeface="Univers LT Std 67 Bold Condensed"/>
                <a:sym typeface="Univers LT Std 67 Bold Condensed"/>
              </a:defRPr>
            </a:lvl4pPr>
            <a:lvl5pPr marL="0" marR="0" indent="0" algn="ctr" defTabSz="584200" rtl="0" latinLnBrk="0">
              <a:lnSpc>
                <a:spcPct val="100000"/>
              </a:lnSpc>
              <a:spcBef>
                <a:spcPts val="1600"/>
              </a:spcBef>
              <a:spcAft>
                <a:spcPts val="0"/>
              </a:spcAft>
              <a:buClrTx/>
              <a:buSzTx/>
              <a:buFontTx/>
              <a:buNone/>
              <a:tabLst/>
              <a:defRPr sz="2400" b="0" i="0" u="none" strike="noStrike" cap="none" spc="0" baseline="0">
                <a:ln>
                  <a:noFill/>
                </a:ln>
                <a:solidFill>
                  <a:srgbClr val="000000"/>
                </a:solidFill>
                <a:uFillTx/>
                <a:latin typeface="Univers LT Std 67 Bold Condensed"/>
                <a:ea typeface="Univers LT Std 67 Bold Condensed"/>
                <a:cs typeface="Univers LT Std 67 Bold Condensed"/>
                <a:sym typeface="Univers LT Std 67 Bold Condensed"/>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hangingPunct="1">
              <a:spcBef>
                <a:spcPts val="0"/>
              </a:spcBef>
            </a:pPr>
            <a:r>
              <a:rPr lang="en-US" sz="2800" dirty="0"/>
              <a:t>Michelle Chronister</a:t>
            </a:r>
          </a:p>
          <a:p>
            <a:pPr hangingPunct="1">
              <a:spcBef>
                <a:spcPts val="0"/>
              </a:spcBef>
            </a:pPr>
            <a:r>
              <a:rPr lang="en-US" sz="2800" dirty="0"/>
              <a:t>Associate Dean</a:t>
            </a:r>
          </a:p>
          <a:p>
            <a:pPr hangingPunct="1">
              <a:spcBef>
                <a:spcPts val="0"/>
              </a:spcBef>
            </a:pPr>
            <a:r>
              <a:rPr lang="en-US" sz="2800" dirty="0" err="1"/>
              <a:t>mchroni@bgsu.edu</a:t>
            </a:r>
            <a:r>
              <a:rPr lang="en-US" sz="2800" dirty="0"/>
              <a:t/>
            </a:r>
            <a:br>
              <a:rPr lang="en-US" sz="2800" dirty="0"/>
            </a:br>
            <a:endParaRPr lang="en-US" sz="2800" dirty="0"/>
          </a:p>
          <a:p>
            <a:pPr hangingPunct="1">
              <a:spcBef>
                <a:spcPts val="0"/>
              </a:spcBef>
            </a:pPr>
            <a:endParaRPr lang="en-US" sz="2800" dirty="0"/>
          </a:p>
          <a:p>
            <a:pPr hangingPunct="1">
              <a:spcBef>
                <a:spcPts val="0"/>
              </a:spcBef>
            </a:pPr>
            <a:r>
              <a:rPr lang="en-US" sz="2800" dirty="0"/>
              <a:t>Kari Johnson</a:t>
            </a:r>
          </a:p>
          <a:p>
            <a:pPr hangingPunct="1">
              <a:spcBef>
                <a:spcPts val="0"/>
              </a:spcBef>
            </a:pPr>
            <a:r>
              <a:rPr lang="en-US" sz="2800" dirty="0"/>
              <a:t>Programs &amp; Facilities Manager</a:t>
            </a:r>
          </a:p>
          <a:p>
            <a:pPr hangingPunct="1">
              <a:spcBef>
                <a:spcPts val="0"/>
              </a:spcBef>
            </a:pPr>
            <a:r>
              <a:rPr lang="en-US" sz="2800" dirty="0" err="1"/>
              <a:t>karij@bgsu.edu</a:t>
            </a:r>
            <a:r>
              <a:rPr lang="en-US" sz="2800" dirty="0"/>
              <a:t/>
            </a:r>
            <a:br>
              <a:rPr lang="en-US" sz="2800" dirty="0"/>
            </a:br>
            <a:endParaRPr lang="en-US" sz="2800" dirty="0"/>
          </a:p>
          <a:p>
            <a:pPr hangingPunct="1">
              <a:spcBef>
                <a:spcPts val="0"/>
              </a:spcBef>
            </a:pPr>
            <a:r>
              <a:rPr lang="en-US" sz="2800" dirty="0"/>
              <a:t>Linda Rich</a:t>
            </a:r>
          </a:p>
          <a:p>
            <a:pPr hangingPunct="1">
              <a:spcBef>
                <a:spcPts val="0"/>
              </a:spcBef>
            </a:pPr>
            <a:r>
              <a:rPr lang="en-US" sz="2800" dirty="0"/>
              <a:t>Reference Services Coordinator</a:t>
            </a:r>
          </a:p>
          <a:p>
            <a:pPr hangingPunct="1">
              <a:spcBef>
                <a:spcPts val="0"/>
              </a:spcBef>
            </a:pPr>
            <a:r>
              <a:rPr lang="en-US" sz="2800" dirty="0" err="1"/>
              <a:t>lrich@bgsu.edu</a:t>
            </a:r>
            <a:endParaRPr lang="en-US" sz="2800" dirty="0"/>
          </a:p>
        </p:txBody>
      </p:sp>
    </p:spTree>
    <p:extLst>
      <p:ext uri="{BB962C8B-B14F-4D97-AF65-F5344CB8AC3E}">
        <p14:creationId xmlns:p14="http://schemas.microsoft.com/office/powerpoint/2010/main" val="58581150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3378-51D7-794F-90C7-358D538D5929}"/>
              </a:ext>
            </a:extLst>
          </p:cNvPr>
          <p:cNvSpPr>
            <a:spLocks noGrp="1"/>
          </p:cNvSpPr>
          <p:nvPr>
            <p:ph type="title"/>
          </p:nvPr>
        </p:nvSpPr>
        <p:spPr/>
        <p:txBody>
          <a:bodyPr/>
          <a:lstStyle/>
          <a:p>
            <a:r>
              <a:rPr lang="en-US" dirty="0"/>
              <a:t>Themes Across Projects</a:t>
            </a:r>
          </a:p>
        </p:txBody>
      </p:sp>
      <p:sp>
        <p:nvSpPr>
          <p:cNvPr id="3" name="Text Placeholder 2">
            <a:extLst>
              <a:ext uri="{FF2B5EF4-FFF2-40B4-BE49-F238E27FC236}">
                <a16:creationId xmlns:a16="http://schemas.microsoft.com/office/drawing/2014/main" id="{E7D51C28-E15D-EA45-9576-377C90383736}"/>
              </a:ext>
            </a:extLst>
          </p:cNvPr>
          <p:cNvSpPr>
            <a:spLocks noGrp="1"/>
          </p:cNvSpPr>
          <p:nvPr>
            <p:ph type="body" idx="1"/>
          </p:nvPr>
        </p:nvSpPr>
        <p:spPr>
          <a:xfrm>
            <a:off x="558800" y="1981200"/>
            <a:ext cx="5774267" cy="6522999"/>
          </a:xfrm>
        </p:spPr>
        <p:txBody>
          <a:bodyPr>
            <a:normAutofit fontScale="92500" lnSpcReduction="10000"/>
          </a:bodyPr>
          <a:lstStyle/>
          <a:p>
            <a:pPr marL="0" indent="0">
              <a:buNone/>
            </a:pPr>
            <a:r>
              <a:rPr lang="en-US" sz="3900" b="1" dirty="0"/>
              <a:t>BIZX 1100 – Data Gathering</a:t>
            </a:r>
          </a:p>
          <a:p>
            <a:r>
              <a:rPr lang="en-US" dirty="0"/>
              <a:t>General perceptions of the library</a:t>
            </a:r>
          </a:p>
          <a:p>
            <a:r>
              <a:rPr lang="en-US" dirty="0"/>
              <a:t>Expanding building hours</a:t>
            </a:r>
          </a:p>
          <a:p>
            <a:r>
              <a:rPr lang="en-US" dirty="0"/>
              <a:t>Signage</a:t>
            </a:r>
          </a:p>
          <a:p>
            <a:r>
              <a:rPr lang="en-US" dirty="0" err="1"/>
              <a:t>Thinkers@Outtakes</a:t>
            </a:r>
            <a:r>
              <a:rPr lang="en-US" dirty="0"/>
              <a:t> Cafe</a:t>
            </a:r>
          </a:p>
          <a:p>
            <a:r>
              <a:rPr lang="en-US" dirty="0"/>
              <a:t>Collab Lab</a:t>
            </a:r>
          </a:p>
          <a:p>
            <a:r>
              <a:rPr lang="en-US" dirty="0"/>
              <a:t>Learning Commons</a:t>
            </a:r>
          </a:p>
          <a:p>
            <a:r>
              <a:rPr lang="en-US" dirty="0"/>
              <a:t>1</a:t>
            </a:r>
            <a:r>
              <a:rPr lang="en-US" baseline="30000" dirty="0"/>
              <a:t>st</a:t>
            </a:r>
            <a:r>
              <a:rPr lang="en-US" dirty="0"/>
              <a:t> floor computer lab</a:t>
            </a:r>
          </a:p>
          <a:p>
            <a:r>
              <a:rPr lang="en-US" dirty="0"/>
              <a:t>1</a:t>
            </a:r>
            <a:r>
              <a:rPr lang="en-US" baseline="30000" dirty="0"/>
              <a:t>st</a:t>
            </a:r>
            <a:r>
              <a:rPr lang="en-US" dirty="0"/>
              <a:t> floor study space</a:t>
            </a:r>
          </a:p>
          <a:p>
            <a:r>
              <a:rPr lang="en-US" dirty="0"/>
              <a:t>Reference services</a:t>
            </a:r>
          </a:p>
          <a:p>
            <a:r>
              <a:rPr lang="en-US" dirty="0"/>
              <a:t>Buying textbooks</a:t>
            </a:r>
          </a:p>
        </p:txBody>
      </p:sp>
      <p:sp>
        <p:nvSpPr>
          <p:cNvPr id="4" name="Text Placeholder 2">
            <a:extLst>
              <a:ext uri="{FF2B5EF4-FFF2-40B4-BE49-F238E27FC236}">
                <a16:creationId xmlns:a16="http://schemas.microsoft.com/office/drawing/2014/main" id="{646311F2-EC93-0447-BD52-661DACBAF611}"/>
              </a:ext>
            </a:extLst>
          </p:cNvPr>
          <p:cNvSpPr txBox="1">
            <a:spLocks/>
          </p:cNvSpPr>
          <p:nvPr/>
        </p:nvSpPr>
        <p:spPr>
          <a:xfrm>
            <a:off x="6963833" y="1981200"/>
            <a:ext cx="5803900" cy="654274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444500" marR="0" indent="-444500" algn="l" defTabSz="584200" rtl="0" latinLnBrk="0">
              <a:lnSpc>
                <a:spcPct val="100000"/>
              </a:lnSpc>
              <a:spcBef>
                <a:spcPts val="0"/>
              </a:spcBef>
              <a:spcAft>
                <a:spcPts val="0"/>
              </a:spcAft>
              <a:buClrTx/>
              <a:buSzPct val="75000"/>
              <a:buFontTx/>
              <a:buChar char="•"/>
              <a:tabLst/>
              <a:defRPr sz="3600" b="0" i="0" u="none" strike="noStrike" cap="none" spc="0" baseline="0">
                <a:ln>
                  <a:noFill/>
                </a:ln>
                <a:solidFill>
                  <a:srgbClr val="000000"/>
                </a:solidFill>
                <a:uFillTx/>
                <a:latin typeface="Univers LT Std 45 Light"/>
                <a:ea typeface="Univers LT Std 45 Light"/>
                <a:cs typeface="Univers LT Std 45 Light"/>
                <a:sym typeface="Univers LT Std 45 Light"/>
              </a:defRPr>
            </a:lvl1pPr>
            <a:lvl2pPr marL="889000" marR="0" indent="-444500" algn="l" defTabSz="584200" rtl="0" latinLnBrk="0">
              <a:lnSpc>
                <a:spcPct val="100000"/>
              </a:lnSpc>
              <a:spcBef>
                <a:spcPts val="0"/>
              </a:spcBef>
              <a:spcAft>
                <a:spcPts val="0"/>
              </a:spcAft>
              <a:buClrTx/>
              <a:buSzPct val="75000"/>
              <a:buFontTx/>
              <a:buChar char="•"/>
              <a:tabLst/>
              <a:defRPr sz="3600" b="0" i="0" u="none" strike="noStrike" cap="none" spc="0" baseline="0">
                <a:ln>
                  <a:noFill/>
                </a:ln>
                <a:solidFill>
                  <a:srgbClr val="000000"/>
                </a:solidFill>
                <a:uFillTx/>
                <a:latin typeface="Univers LT Std 45 Light"/>
                <a:ea typeface="Univers LT Std 45 Light"/>
                <a:cs typeface="Univers LT Std 45 Light"/>
                <a:sym typeface="Univers LT Std 45 Light"/>
              </a:defRPr>
            </a:lvl2pPr>
            <a:lvl3pPr marL="1333500" marR="0" indent="-444500" algn="l" defTabSz="584200" rtl="0" latinLnBrk="0">
              <a:lnSpc>
                <a:spcPct val="100000"/>
              </a:lnSpc>
              <a:spcBef>
                <a:spcPts val="0"/>
              </a:spcBef>
              <a:spcAft>
                <a:spcPts val="0"/>
              </a:spcAft>
              <a:buClrTx/>
              <a:buSzPct val="75000"/>
              <a:buFontTx/>
              <a:buChar char="•"/>
              <a:tabLst/>
              <a:defRPr sz="3600" b="0" i="0" u="none" strike="noStrike" cap="none" spc="0" baseline="0">
                <a:ln>
                  <a:noFill/>
                </a:ln>
                <a:solidFill>
                  <a:srgbClr val="000000"/>
                </a:solidFill>
                <a:uFillTx/>
                <a:latin typeface="Univers LT Std 45 Light"/>
                <a:ea typeface="Univers LT Std 45 Light"/>
                <a:cs typeface="Univers LT Std 45 Light"/>
                <a:sym typeface="Univers LT Std 45 Light"/>
              </a:defRPr>
            </a:lvl3pPr>
            <a:lvl4pPr marL="1778000" marR="0" indent="-444500" algn="l" defTabSz="584200" rtl="0" latinLnBrk="0">
              <a:lnSpc>
                <a:spcPct val="100000"/>
              </a:lnSpc>
              <a:spcBef>
                <a:spcPts val="0"/>
              </a:spcBef>
              <a:spcAft>
                <a:spcPts val="0"/>
              </a:spcAft>
              <a:buClrTx/>
              <a:buSzPct val="75000"/>
              <a:buFontTx/>
              <a:buChar char="•"/>
              <a:tabLst/>
              <a:defRPr sz="3600" b="0" i="0" u="none" strike="noStrike" cap="none" spc="0" baseline="0">
                <a:ln>
                  <a:noFill/>
                </a:ln>
                <a:solidFill>
                  <a:srgbClr val="000000"/>
                </a:solidFill>
                <a:uFillTx/>
                <a:latin typeface="Univers LT Std 45 Light"/>
                <a:ea typeface="Univers LT Std 45 Light"/>
                <a:cs typeface="Univers LT Std 45 Light"/>
                <a:sym typeface="Univers LT Std 45 Light"/>
              </a:defRPr>
            </a:lvl4pPr>
            <a:lvl5pPr marL="2221992" marR="0" indent="0" algn="l" defTabSz="584200" rtl="0" latinLnBrk="0">
              <a:lnSpc>
                <a:spcPct val="100000"/>
              </a:lnSpc>
              <a:spcBef>
                <a:spcPts val="0"/>
              </a:spcBef>
              <a:spcAft>
                <a:spcPts val="0"/>
              </a:spcAft>
              <a:buClrTx/>
              <a:buSzPct val="75000"/>
              <a:buFontTx/>
              <a:buChar char="•"/>
              <a:tabLst/>
              <a:defRPr sz="3600" b="0" i="0" u="none" strike="noStrike" cap="none" spc="0" baseline="0">
                <a:ln>
                  <a:noFill/>
                </a:ln>
                <a:solidFill>
                  <a:srgbClr val="000000"/>
                </a:solidFill>
                <a:uFillTx/>
                <a:latin typeface="Univers LT Std 45 Light"/>
                <a:ea typeface="Univers LT Std 45 Light"/>
                <a:cs typeface="Univers LT Std 45 Light"/>
                <a:sym typeface="Univers LT Std 45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marL="0" indent="0">
              <a:buNone/>
            </a:pPr>
            <a:r>
              <a:rPr lang="en-US" sz="3900" b="1" dirty="0"/>
              <a:t>BIZX 2200 – Prototyping</a:t>
            </a:r>
          </a:p>
          <a:p>
            <a:r>
              <a:rPr lang="en-US" dirty="0"/>
              <a:t>7</a:t>
            </a:r>
            <a:r>
              <a:rPr lang="en-US" baseline="30000" dirty="0"/>
              <a:t>th</a:t>
            </a:r>
            <a:r>
              <a:rPr lang="en-US" dirty="0"/>
              <a:t> floor – group study</a:t>
            </a:r>
          </a:p>
          <a:p>
            <a:r>
              <a:rPr lang="en-US" dirty="0"/>
              <a:t>8</a:t>
            </a:r>
            <a:r>
              <a:rPr lang="en-US" baseline="30000" dirty="0"/>
              <a:t>th</a:t>
            </a:r>
            <a:r>
              <a:rPr lang="en-US" dirty="0"/>
              <a:t> floor – quiet study</a:t>
            </a:r>
          </a:p>
          <a:p>
            <a:r>
              <a:rPr lang="en-US" dirty="0"/>
              <a:t>Research and Information Desk</a:t>
            </a:r>
          </a:p>
          <a:p>
            <a:pPr hangingPunct="1"/>
            <a:endParaRPr lang="en-US" dirty="0"/>
          </a:p>
        </p:txBody>
      </p:sp>
    </p:spTree>
    <p:extLst>
      <p:ext uri="{BB962C8B-B14F-4D97-AF65-F5344CB8AC3E}">
        <p14:creationId xmlns:p14="http://schemas.microsoft.com/office/powerpoint/2010/main" val="325001537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ot chocolate and cappuccino machine with 3 options and a Keurig" title="Current coffee selection in Thinkers@Outtakes">
            <a:extLst>
              <a:ext uri="{FF2B5EF4-FFF2-40B4-BE49-F238E27FC236}">
                <a16:creationId xmlns:a16="http://schemas.microsoft.com/office/drawing/2014/main" id="{DDB7491D-BDCC-0C4E-86B8-6F91EE7BE83B}"/>
              </a:ext>
            </a:extLst>
          </p:cNvPr>
          <p:cNvPicPr>
            <a:picLocks noChangeAspect="1"/>
          </p:cNvPicPr>
          <p:nvPr/>
        </p:nvPicPr>
        <p:blipFill>
          <a:blip r:embed="rId3"/>
          <a:stretch>
            <a:fillRect/>
          </a:stretch>
        </p:blipFill>
        <p:spPr>
          <a:xfrm rot="10800000">
            <a:off x="-1" y="-1"/>
            <a:ext cx="13004800" cy="9753600"/>
          </a:xfrm>
          <a:prstGeom prst="rect">
            <a:avLst/>
          </a:prstGeom>
        </p:spPr>
      </p:pic>
    </p:spTree>
    <p:extLst>
      <p:ext uri="{BB962C8B-B14F-4D97-AF65-F5344CB8AC3E}">
        <p14:creationId xmlns:p14="http://schemas.microsoft.com/office/powerpoint/2010/main" val="398725926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ectangular booth on the group study floor" title="A booth on the 7th floor">
            <a:extLst>
              <a:ext uri="{FF2B5EF4-FFF2-40B4-BE49-F238E27FC236}">
                <a16:creationId xmlns:a16="http://schemas.microsoft.com/office/drawing/2014/main" id="{E20597D8-5CE8-624B-AA51-42EF039DBE31}"/>
              </a:ext>
            </a:extLst>
          </p:cNvPr>
          <p:cNvPicPr>
            <a:picLocks noChangeAspect="1"/>
          </p:cNvPicPr>
          <p:nvPr/>
        </p:nvPicPr>
        <p:blipFill>
          <a:blip r:embed="rId3"/>
          <a:stretch>
            <a:fillRect/>
          </a:stretch>
        </p:blipFill>
        <p:spPr>
          <a:xfrm rot="10800000">
            <a:off x="0" y="0"/>
            <a:ext cx="13004800" cy="9753600"/>
          </a:xfrm>
          <a:prstGeom prst="rect">
            <a:avLst/>
          </a:prstGeom>
        </p:spPr>
      </p:pic>
    </p:spTree>
    <p:extLst>
      <p:ext uri="{BB962C8B-B14F-4D97-AF65-F5344CB8AC3E}">
        <p14:creationId xmlns:p14="http://schemas.microsoft.com/office/powerpoint/2010/main" val="43123323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A power outlet">
            <a:extLst>
              <a:ext uri="{FF2B5EF4-FFF2-40B4-BE49-F238E27FC236}">
                <a16:creationId xmlns:a16="http://schemas.microsoft.com/office/drawing/2014/main" id="{98ADD703-887D-5243-A6EE-4B3B02FCE099}"/>
              </a:ext>
            </a:extLst>
          </p:cNvPr>
          <p:cNvPicPr>
            <a:picLocks noChangeAspect="1"/>
          </p:cNvPicPr>
          <p:nvPr/>
        </p:nvPicPr>
        <p:blipFill>
          <a:blip r:embed="rId3"/>
          <a:stretch>
            <a:fillRect/>
          </a:stretch>
        </p:blipFill>
        <p:spPr>
          <a:xfrm rot="10800000">
            <a:off x="0" y="0"/>
            <a:ext cx="13004800" cy="9753600"/>
          </a:xfrm>
          <a:prstGeom prst="rect">
            <a:avLst/>
          </a:prstGeom>
        </p:spPr>
      </p:pic>
    </p:spTree>
    <p:extLst>
      <p:ext uri="{BB962C8B-B14F-4D97-AF65-F5344CB8AC3E}">
        <p14:creationId xmlns:p14="http://schemas.microsoft.com/office/powerpoint/2010/main" val="98700953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7C2C8-597E-B84A-A7CE-975BAD4A3366}"/>
              </a:ext>
            </a:extLst>
          </p:cNvPr>
          <p:cNvSpPr>
            <a:spLocks noGrp="1"/>
          </p:cNvSpPr>
          <p:nvPr>
            <p:ph type="title"/>
          </p:nvPr>
        </p:nvSpPr>
        <p:spPr/>
        <p:txBody>
          <a:bodyPr>
            <a:normAutofit/>
          </a:bodyPr>
          <a:lstStyle/>
          <a:p>
            <a:r>
              <a:rPr lang="en-US" dirty="0"/>
              <a:t>Starting a Collaboration</a:t>
            </a:r>
          </a:p>
        </p:txBody>
      </p:sp>
      <p:sp>
        <p:nvSpPr>
          <p:cNvPr id="3" name="Text Placeholder 2">
            <a:extLst>
              <a:ext uri="{FF2B5EF4-FFF2-40B4-BE49-F238E27FC236}">
                <a16:creationId xmlns:a16="http://schemas.microsoft.com/office/drawing/2014/main" id="{CA685102-F1B6-2546-B314-1A3B422FF04A}"/>
              </a:ext>
            </a:extLst>
          </p:cNvPr>
          <p:cNvSpPr>
            <a:spLocks noGrp="1"/>
          </p:cNvSpPr>
          <p:nvPr>
            <p:ph type="body" idx="1"/>
          </p:nvPr>
        </p:nvSpPr>
        <p:spPr/>
        <p:txBody>
          <a:bodyPr/>
          <a:lstStyle/>
          <a:p>
            <a:r>
              <a:rPr lang="en-US" dirty="0"/>
              <a:t>Look for classes that teach design thinking, innovation, or similar areas</a:t>
            </a:r>
          </a:p>
          <a:p>
            <a:endParaRPr lang="en-US" dirty="0"/>
          </a:p>
          <a:p>
            <a:r>
              <a:rPr lang="en-US" dirty="0"/>
              <a:t>Start with realistic expectations and be ok with failure</a:t>
            </a:r>
          </a:p>
          <a:p>
            <a:endParaRPr lang="en-US" dirty="0"/>
          </a:p>
          <a:p>
            <a:r>
              <a:rPr lang="en-US" dirty="0"/>
              <a:t>Find trends across groups and across projects</a:t>
            </a:r>
          </a:p>
        </p:txBody>
      </p:sp>
    </p:spTree>
    <p:extLst>
      <p:ext uri="{BB962C8B-B14F-4D97-AF65-F5344CB8AC3E}">
        <p14:creationId xmlns:p14="http://schemas.microsoft.com/office/powerpoint/2010/main" val="180018375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9DD606-076B-4D4D-9628-A4210CD13479}"/>
              </a:ext>
            </a:extLst>
          </p:cNvPr>
          <p:cNvSpPr>
            <a:spLocks noGrp="1"/>
          </p:cNvSpPr>
          <p:nvPr>
            <p:ph type="title"/>
          </p:nvPr>
        </p:nvSpPr>
        <p:spPr/>
        <p:txBody>
          <a:bodyPr>
            <a:normAutofit/>
          </a:bodyPr>
          <a:lstStyle/>
          <a:p>
            <a:r>
              <a:rPr lang="en-US" sz="7500" dirty="0"/>
              <a:t>Thank you!</a:t>
            </a:r>
          </a:p>
        </p:txBody>
      </p:sp>
      <p:sp>
        <p:nvSpPr>
          <p:cNvPr id="5" name="Text Placeholder 4">
            <a:extLst>
              <a:ext uri="{FF2B5EF4-FFF2-40B4-BE49-F238E27FC236}">
                <a16:creationId xmlns:a16="http://schemas.microsoft.com/office/drawing/2014/main" id="{300CF69D-D94A-E042-9F6D-4B3CBE746FC8}"/>
              </a:ext>
            </a:extLst>
          </p:cNvPr>
          <p:cNvSpPr>
            <a:spLocks noGrp="1"/>
          </p:cNvSpPr>
          <p:nvPr>
            <p:ph type="body" sz="half" idx="1"/>
          </p:nvPr>
        </p:nvSpPr>
        <p:spPr>
          <a:xfrm>
            <a:off x="952500" y="5740401"/>
            <a:ext cx="11099800" cy="2218266"/>
          </a:xfrm>
        </p:spPr>
        <p:txBody>
          <a:bodyPr numCol="3">
            <a:normAutofit lnSpcReduction="10000"/>
          </a:bodyPr>
          <a:lstStyle/>
          <a:p>
            <a:pPr>
              <a:spcBef>
                <a:spcPts val="0"/>
              </a:spcBef>
            </a:pPr>
            <a:r>
              <a:rPr lang="en-US" sz="2800" dirty="0"/>
              <a:t>Michelle Chronister</a:t>
            </a:r>
          </a:p>
          <a:p>
            <a:pPr>
              <a:spcBef>
                <a:spcPts val="0"/>
              </a:spcBef>
            </a:pPr>
            <a:r>
              <a:rPr lang="en-US" sz="2800" dirty="0"/>
              <a:t>Associate Dean</a:t>
            </a:r>
          </a:p>
          <a:p>
            <a:pPr>
              <a:spcBef>
                <a:spcPts val="0"/>
              </a:spcBef>
            </a:pPr>
            <a:r>
              <a:rPr lang="en-US" sz="2800" dirty="0" err="1"/>
              <a:t>mchroni@bgsu.edu</a:t>
            </a:r>
            <a:r>
              <a:rPr lang="en-US" sz="2800" dirty="0"/>
              <a:t/>
            </a:r>
            <a:br>
              <a:rPr lang="en-US" sz="2800" dirty="0"/>
            </a:br>
            <a:endParaRPr lang="en-US" sz="2800" dirty="0"/>
          </a:p>
          <a:p>
            <a:pPr>
              <a:spcBef>
                <a:spcPts val="0"/>
              </a:spcBef>
            </a:pPr>
            <a:endParaRPr lang="en-US" sz="2800" dirty="0"/>
          </a:p>
          <a:p>
            <a:pPr>
              <a:spcBef>
                <a:spcPts val="0"/>
              </a:spcBef>
            </a:pPr>
            <a:r>
              <a:rPr lang="en-US" sz="2800" dirty="0"/>
              <a:t>Kari Johnson</a:t>
            </a:r>
          </a:p>
          <a:p>
            <a:pPr>
              <a:spcBef>
                <a:spcPts val="0"/>
              </a:spcBef>
            </a:pPr>
            <a:r>
              <a:rPr lang="en-US" sz="2800" dirty="0"/>
              <a:t>Programs &amp; Facilities Manager</a:t>
            </a:r>
          </a:p>
          <a:p>
            <a:pPr>
              <a:spcBef>
                <a:spcPts val="0"/>
              </a:spcBef>
            </a:pPr>
            <a:r>
              <a:rPr lang="en-US" sz="2800" dirty="0" err="1"/>
              <a:t>karij@bgsu.edu</a:t>
            </a:r>
            <a:r>
              <a:rPr lang="en-US" sz="2800" dirty="0"/>
              <a:t/>
            </a:r>
            <a:br>
              <a:rPr lang="en-US" sz="2800" dirty="0"/>
            </a:br>
            <a:endParaRPr lang="en-US" sz="2800" dirty="0"/>
          </a:p>
          <a:p>
            <a:pPr>
              <a:spcBef>
                <a:spcPts val="0"/>
              </a:spcBef>
            </a:pPr>
            <a:r>
              <a:rPr lang="en-US" sz="2800" dirty="0"/>
              <a:t>Linda Rich</a:t>
            </a:r>
          </a:p>
          <a:p>
            <a:pPr>
              <a:spcBef>
                <a:spcPts val="0"/>
              </a:spcBef>
            </a:pPr>
            <a:r>
              <a:rPr lang="en-US" sz="2800" dirty="0"/>
              <a:t>Reference Services Coordinator</a:t>
            </a:r>
          </a:p>
          <a:p>
            <a:pPr>
              <a:spcBef>
                <a:spcPts val="0"/>
              </a:spcBef>
            </a:pPr>
            <a:r>
              <a:rPr lang="en-US" sz="2800" dirty="0" err="1"/>
              <a:t>lrich@bgsu.edu</a:t>
            </a:r>
            <a:endParaRPr lang="en-US" sz="2800" dirty="0"/>
          </a:p>
        </p:txBody>
      </p:sp>
    </p:spTree>
    <p:extLst>
      <p:ext uri="{BB962C8B-B14F-4D97-AF65-F5344CB8AC3E}">
        <p14:creationId xmlns:p14="http://schemas.microsoft.com/office/powerpoint/2010/main" val="203617125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Text Placeholder 2"/>
          <p:cNvSpPr>
            <a:spLocks noGrp="1"/>
          </p:cNvSpPr>
          <p:nvPr>
            <p:ph type="body" idx="1"/>
          </p:nvPr>
        </p:nvSpPr>
        <p:spPr>
          <a:xfrm>
            <a:off x="333935" y="1952368"/>
            <a:ext cx="6508825" cy="6226904"/>
          </a:xfrm>
        </p:spPr>
        <p:txBody>
          <a:bodyPr/>
          <a:lstStyle/>
          <a:p>
            <a:r>
              <a:rPr lang="en-US" dirty="0"/>
              <a:t>What is BGSU BIZX?</a:t>
            </a:r>
            <a:br>
              <a:rPr lang="en-US" dirty="0"/>
            </a:br>
            <a:endParaRPr lang="en-US" dirty="0"/>
          </a:p>
          <a:p>
            <a:endParaRPr lang="en-US" dirty="0"/>
          </a:p>
          <a:p>
            <a:r>
              <a:rPr lang="en-US" dirty="0"/>
              <a:t>How did the University Libraries (UL) become a BIZX client?</a:t>
            </a:r>
          </a:p>
          <a:p>
            <a:endParaRPr lang="en-US" dirty="0"/>
          </a:p>
          <a:p>
            <a:pPr marL="0" indent="0">
              <a:buNone/>
            </a:pP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754"/>
          <a:stretch/>
        </p:blipFill>
        <p:spPr>
          <a:xfrm>
            <a:off x="7234518" y="1739900"/>
            <a:ext cx="5366961" cy="6439372"/>
          </a:xfrm>
          <a:prstGeom prst="rect">
            <a:avLst/>
          </a:prstGeom>
        </p:spPr>
      </p:pic>
    </p:spTree>
    <p:extLst>
      <p:ext uri="{BB962C8B-B14F-4D97-AF65-F5344CB8AC3E}">
        <p14:creationId xmlns:p14="http://schemas.microsoft.com/office/powerpoint/2010/main" val="132723643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BIZX Data</a:t>
            </a:r>
          </a:p>
        </p:txBody>
      </p:sp>
      <p:sp>
        <p:nvSpPr>
          <p:cNvPr id="3" name="Text Placeholder 2"/>
          <p:cNvSpPr>
            <a:spLocks noGrp="1"/>
          </p:cNvSpPr>
          <p:nvPr>
            <p:ph type="body" idx="1"/>
          </p:nvPr>
        </p:nvSpPr>
        <p:spPr>
          <a:xfrm>
            <a:off x="312378" y="2028882"/>
            <a:ext cx="11099800" cy="6510879"/>
          </a:xfrm>
        </p:spPr>
        <p:txBody>
          <a:bodyPr/>
          <a:lstStyle/>
          <a:p>
            <a:r>
              <a:rPr lang="en-US" dirty="0"/>
              <a:t>What did we learn and </a:t>
            </a:r>
            <a:br>
              <a:rPr lang="en-US" dirty="0"/>
            </a:br>
            <a:r>
              <a:rPr lang="en-US" dirty="0"/>
              <a:t>what did we do?</a:t>
            </a:r>
          </a:p>
          <a:p>
            <a:endParaRPr lang="en-US" dirty="0"/>
          </a:p>
          <a:p>
            <a:r>
              <a:rPr lang="en-US" dirty="0"/>
              <a:t>Next Steps</a:t>
            </a:r>
          </a:p>
          <a:p>
            <a:endParaRPr lang="en-US" dirty="0"/>
          </a:p>
          <a:p>
            <a:endParaRPr lang="en-US"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4791" b="19375"/>
          <a:stretch/>
        </p:blipFill>
        <p:spPr>
          <a:xfrm>
            <a:off x="9000102" y="1621098"/>
            <a:ext cx="3758084" cy="3799840"/>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3889" t="1667" r="12777" b="6875"/>
          <a:stretch/>
        </p:blipFill>
        <p:spPr>
          <a:xfrm>
            <a:off x="5075472" y="2848866"/>
            <a:ext cx="3515360" cy="5144143"/>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1814" t="20835" r="22082" b="16877"/>
          <a:stretch/>
        </p:blipFill>
        <p:spPr>
          <a:xfrm>
            <a:off x="9735161" y="5709920"/>
            <a:ext cx="2258528" cy="2837467"/>
          </a:xfrm>
          <a:prstGeom prst="rect">
            <a:avLst/>
          </a:prstGeom>
        </p:spPr>
      </p:pic>
    </p:spTree>
    <p:extLst>
      <p:ext uri="{BB962C8B-B14F-4D97-AF65-F5344CB8AC3E}">
        <p14:creationId xmlns:p14="http://schemas.microsoft.com/office/powerpoint/2010/main" val="224906679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08204-4901-074D-924E-DFB5C30CAA8C}"/>
              </a:ext>
            </a:extLst>
          </p:cNvPr>
          <p:cNvSpPr>
            <a:spLocks noGrp="1"/>
          </p:cNvSpPr>
          <p:nvPr>
            <p:ph type="title"/>
          </p:nvPr>
        </p:nvSpPr>
        <p:spPr/>
        <p:txBody>
          <a:bodyPr>
            <a:normAutofit fontScale="90000"/>
          </a:bodyPr>
          <a:lstStyle/>
          <a:p>
            <a:r>
              <a:rPr lang="en-US" dirty="0"/>
              <a:t>BIZX and Design Thinking</a:t>
            </a:r>
          </a:p>
        </p:txBody>
      </p:sp>
      <p:graphicFrame>
        <p:nvGraphicFramePr>
          <p:cNvPr id="4" name="Diagram 3">
            <a:extLst>
              <a:ext uri="{FF2B5EF4-FFF2-40B4-BE49-F238E27FC236}">
                <a16:creationId xmlns:a16="http://schemas.microsoft.com/office/drawing/2014/main" id="{D19A03BF-F25C-A949-9D82-1261AC985E38}"/>
              </a:ext>
            </a:extLst>
          </p:cNvPr>
          <p:cNvGraphicFramePr/>
          <p:nvPr>
            <p:extLst>
              <p:ext uri="{D42A27DB-BD31-4B8C-83A1-F6EECF244321}">
                <p14:modId xmlns:p14="http://schemas.microsoft.com/office/powerpoint/2010/main" val="3598425400"/>
              </p:ext>
            </p:extLst>
          </p:nvPr>
        </p:nvGraphicFramePr>
        <p:xfrm>
          <a:off x="952500" y="1720159"/>
          <a:ext cx="11099800" cy="6529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61242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1FD41-0201-40AD-A8A1-8E7AA22EAF15}"/>
              </a:ext>
            </a:extLst>
          </p:cNvPr>
          <p:cNvSpPr>
            <a:spLocks noGrp="1"/>
          </p:cNvSpPr>
          <p:nvPr>
            <p:ph type="title"/>
          </p:nvPr>
        </p:nvSpPr>
        <p:spPr>
          <a:xfrm>
            <a:off x="133960" y="1761068"/>
            <a:ext cx="12718440" cy="927663"/>
          </a:xfrm>
        </p:spPr>
        <p:txBody>
          <a:bodyPr>
            <a:normAutofit fontScale="90000"/>
          </a:bodyPr>
          <a:lstStyle/>
          <a:p>
            <a:r>
              <a:rPr lang="en-US" sz="4900" dirty="0"/>
              <a:t>The BIZX 1100 Client Experience</a:t>
            </a:r>
            <a:r>
              <a:rPr lang="en-US" sz="6000" dirty="0"/>
              <a:t/>
            </a:r>
            <a:br>
              <a:rPr lang="en-US" sz="6000" dirty="0"/>
            </a:br>
            <a:r>
              <a:rPr lang="en-US" sz="4000" i="1" dirty="0"/>
              <a:t>Why do Students not use the Research &amp; Information Desk?</a:t>
            </a:r>
            <a:br>
              <a:rPr lang="en-US" sz="4000" i="1" dirty="0"/>
            </a:br>
            <a:endParaRPr lang="en-US" sz="5400" dirty="0"/>
          </a:p>
        </p:txBody>
      </p:sp>
      <p:sp>
        <p:nvSpPr>
          <p:cNvPr id="3" name="Text Placeholder 2">
            <a:extLst>
              <a:ext uri="{FF2B5EF4-FFF2-40B4-BE49-F238E27FC236}">
                <a16:creationId xmlns:a16="http://schemas.microsoft.com/office/drawing/2014/main" id="{FDE8ED9C-4876-43E5-B558-1B3C9C5F4DAE}"/>
              </a:ext>
            </a:extLst>
          </p:cNvPr>
          <p:cNvSpPr>
            <a:spLocks noGrp="1"/>
          </p:cNvSpPr>
          <p:nvPr>
            <p:ph type="body" idx="1"/>
          </p:nvPr>
        </p:nvSpPr>
        <p:spPr>
          <a:xfrm>
            <a:off x="133960" y="3691466"/>
            <a:ext cx="4929107" cy="4521201"/>
          </a:xfrm>
        </p:spPr>
        <p:txBody>
          <a:bodyPr>
            <a:normAutofit/>
          </a:bodyPr>
          <a:lstStyle/>
          <a:p>
            <a:r>
              <a:rPr lang="en-US" dirty="0"/>
              <a:t>Scope of Work Document &amp; Contract</a:t>
            </a:r>
          </a:p>
          <a:p>
            <a:pPr marL="0" indent="0">
              <a:buNone/>
            </a:pPr>
            <a:endParaRPr lang="en-US" dirty="0"/>
          </a:p>
          <a:p>
            <a:r>
              <a:rPr lang="en-US" dirty="0"/>
              <a:t>Class Sessions</a:t>
            </a:r>
          </a:p>
          <a:p>
            <a:pPr lvl="1"/>
            <a:r>
              <a:rPr lang="en-US" sz="3200" dirty="0"/>
              <a:t>Project Intro</a:t>
            </a:r>
          </a:p>
          <a:p>
            <a:pPr lvl="1"/>
            <a:r>
              <a:rPr lang="en-US" sz="3200" dirty="0"/>
              <a:t>Mid-point check-in</a:t>
            </a:r>
          </a:p>
          <a:p>
            <a:pPr lvl="1"/>
            <a:r>
              <a:rPr lang="en-US" sz="3200" dirty="0"/>
              <a:t>Final Presentations</a:t>
            </a:r>
          </a:p>
          <a:p>
            <a:pPr lvl="1"/>
            <a:endParaRPr lang="en-US"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2861733"/>
            <a:ext cx="7179733" cy="5384800"/>
          </a:xfrm>
          <a:prstGeom prst="rect">
            <a:avLst/>
          </a:prstGeom>
        </p:spPr>
      </p:pic>
    </p:spTree>
    <p:extLst>
      <p:ext uri="{BB962C8B-B14F-4D97-AF65-F5344CB8AC3E}">
        <p14:creationId xmlns:p14="http://schemas.microsoft.com/office/powerpoint/2010/main" val="315143624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A76E-D885-4EBA-9CE2-AFDC2CCBFC99}"/>
              </a:ext>
            </a:extLst>
          </p:cNvPr>
          <p:cNvSpPr>
            <a:spLocks noGrp="1"/>
          </p:cNvSpPr>
          <p:nvPr>
            <p:ph type="title"/>
          </p:nvPr>
        </p:nvSpPr>
        <p:spPr>
          <a:xfrm>
            <a:off x="453571" y="407700"/>
            <a:ext cx="12364962" cy="2623367"/>
          </a:xfrm>
        </p:spPr>
        <p:txBody>
          <a:bodyPr>
            <a:normAutofit/>
          </a:bodyPr>
          <a:lstStyle/>
          <a:p>
            <a:r>
              <a:rPr lang="en-US" sz="4400" dirty="0"/>
              <a:t>The BIZX 1100 Client Experience</a:t>
            </a:r>
            <a:r>
              <a:rPr lang="en-US" sz="5300" dirty="0"/>
              <a:t/>
            </a:r>
            <a:br>
              <a:rPr lang="en-US" sz="5300" dirty="0"/>
            </a:br>
            <a:r>
              <a:rPr lang="en-US" sz="6000" dirty="0"/>
              <a:t>	</a:t>
            </a:r>
            <a:r>
              <a:rPr lang="en-US" sz="6000" i="1" dirty="0"/>
              <a:t>What did we learn?</a:t>
            </a:r>
            <a:endParaRPr lang="en-US" sz="6000" dirty="0"/>
          </a:p>
        </p:txBody>
      </p:sp>
      <p:sp>
        <p:nvSpPr>
          <p:cNvPr id="3" name="Text Placeholder 2">
            <a:extLst>
              <a:ext uri="{FF2B5EF4-FFF2-40B4-BE49-F238E27FC236}">
                <a16:creationId xmlns:a16="http://schemas.microsoft.com/office/drawing/2014/main" id="{DE9B8148-9DC6-4F4D-8C54-27FF5BED7C67}"/>
              </a:ext>
            </a:extLst>
          </p:cNvPr>
          <p:cNvSpPr>
            <a:spLocks noGrp="1"/>
          </p:cNvSpPr>
          <p:nvPr>
            <p:ph type="body" idx="1"/>
          </p:nvPr>
        </p:nvSpPr>
        <p:spPr>
          <a:xfrm>
            <a:off x="453571" y="3369732"/>
            <a:ext cx="12026295" cy="5012267"/>
          </a:xfrm>
        </p:spPr>
        <p:txBody>
          <a:bodyPr>
            <a:normAutofit/>
          </a:bodyPr>
          <a:lstStyle/>
          <a:p>
            <a:pPr lvl="1"/>
            <a:r>
              <a:rPr lang="en-US" sz="3400" dirty="0"/>
              <a:t>The majority of students are either unaware or have never asked a question at the Research &amp; Info Desk; Or </a:t>
            </a:r>
            <a:r>
              <a:rPr lang="en-US" sz="3400" dirty="0" smtClean="0"/>
              <a:t>do </a:t>
            </a:r>
            <a:r>
              <a:rPr lang="en-US" sz="3400" dirty="0"/>
              <a:t>not understand the extent of services offered.</a:t>
            </a:r>
          </a:p>
          <a:p>
            <a:pPr marL="889000" lvl="2" indent="0">
              <a:buNone/>
            </a:pPr>
            <a:endParaRPr lang="en-US" sz="3400" dirty="0"/>
          </a:p>
          <a:p>
            <a:pPr lvl="1"/>
            <a:r>
              <a:rPr lang="en-US" sz="3400" dirty="0"/>
              <a:t>Students who have asked questions at the desk feel it has value and are happy with the service received.</a:t>
            </a:r>
          </a:p>
          <a:p>
            <a:pPr marL="444500" lvl="1" indent="0">
              <a:buNone/>
            </a:pPr>
            <a:endParaRPr lang="en-US" sz="3400" dirty="0"/>
          </a:p>
          <a:p>
            <a:pPr lvl="1"/>
            <a:r>
              <a:rPr lang="en-US" sz="3400" dirty="0"/>
              <a:t>Students prefer online assistance.  </a:t>
            </a:r>
          </a:p>
        </p:txBody>
      </p:sp>
      <p:sp>
        <p:nvSpPr>
          <p:cNvPr id="4" name="TextBox 3">
            <a:extLst>
              <a:ext uri="{FF2B5EF4-FFF2-40B4-BE49-F238E27FC236}">
                <a16:creationId xmlns:a16="http://schemas.microsoft.com/office/drawing/2014/main" id="{536180CD-B9DC-4CC8-B899-C0004BBDEFCE}"/>
              </a:ext>
            </a:extLst>
          </p:cNvPr>
          <p:cNvSpPr txBox="1"/>
          <p:nvPr/>
        </p:nvSpPr>
        <p:spPr>
          <a:xfrm>
            <a:off x="3251200" y="4548505"/>
            <a:ext cx="650240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endParaRPr lang="en-US"/>
          </a:p>
        </p:txBody>
      </p:sp>
    </p:spTree>
    <p:extLst>
      <p:ext uri="{BB962C8B-B14F-4D97-AF65-F5344CB8AC3E}">
        <p14:creationId xmlns:p14="http://schemas.microsoft.com/office/powerpoint/2010/main" val="329914203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A76E-D885-4EBA-9CE2-AFDC2CCBFC99}"/>
              </a:ext>
            </a:extLst>
          </p:cNvPr>
          <p:cNvSpPr>
            <a:spLocks noGrp="1"/>
          </p:cNvSpPr>
          <p:nvPr>
            <p:ph type="title"/>
          </p:nvPr>
        </p:nvSpPr>
        <p:spPr>
          <a:xfrm>
            <a:off x="453571" y="407700"/>
            <a:ext cx="12364962" cy="2623367"/>
          </a:xfrm>
        </p:spPr>
        <p:txBody>
          <a:bodyPr>
            <a:normAutofit/>
          </a:bodyPr>
          <a:lstStyle/>
          <a:p>
            <a:r>
              <a:rPr lang="en-US" sz="4400" dirty="0"/>
              <a:t>The BIZX 1100 Client Experience</a:t>
            </a:r>
            <a:r>
              <a:rPr lang="en-US" sz="5300" dirty="0"/>
              <a:t/>
            </a:r>
            <a:br>
              <a:rPr lang="en-US" sz="5300" dirty="0"/>
            </a:br>
            <a:r>
              <a:rPr lang="en-US" sz="5300" dirty="0" smtClean="0"/>
              <a:t>     </a:t>
            </a:r>
            <a:r>
              <a:rPr lang="en-US" sz="6000" i="1" dirty="0" smtClean="0"/>
              <a:t>Using what </a:t>
            </a:r>
            <a:r>
              <a:rPr lang="en-US" sz="6000" i="1" dirty="0"/>
              <a:t>we </a:t>
            </a:r>
            <a:r>
              <a:rPr lang="en-US" sz="6000" i="1" dirty="0" smtClean="0"/>
              <a:t>learned</a:t>
            </a:r>
            <a:endParaRPr lang="en-US" sz="6000" dirty="0"/>
          </a:p>
        </p:txBody>
      </p:sp>
      <p:sp>
        <p:nvSpPr>
          <p:cNvPr id="3" name="Text Placeholder 2">
            <a:extLst>
              <a:ext uri="{FF2B5EF4-FFF2-40B4-BE49-F238E27FC236}">
                <a16:creationId xmlns:a16="http://schemas.microsoft.com/office/drawing/2014/main" id="{DE9B8148-9DC6-4F4D-8C54-27FF5BED7C67}"/>
              </a:ext>
            </a:extLst>
          </p:cNvPr>
          <p:cNvSpPr>
            <a:spLocks noGrp="1"/>
          </p:cNvSpPr>
          <p:nvPr>
            <p:ph type="body" idx="1"/>
          </p:nvPr>
        </p:nvSpPr>
        <p:spPr>
          <a:xfrm>
            <a:off x="1032933" y="3454400"/>
            <a:ext cx="11019367" cy="4724400"/>
          </a:xfrm>
        </p:spPr>
        <p:txBody>
          <a:bodyPr>
            <a:normAutofit/>
          </a:bodyPr>
          <a:lstStyle/>
          <a:p>
            <a:r>
              <a:rPr lang="en-US" dirty="0"/>
              <a:t>Regular outreach efforts should </a:t>
            </a:r>
            <a:r>
              <a:rPr lang="en-US" dirty="0" smtClean="0"/>
              <a:t>include info about </a:t>
            </a:r>
            <a:r>
              <a:rPr lang="en-US" dirty="0"/>
              <a:t>in-person, drop-in reference services</a:t>
            </a:r>
          </a:p>
          <a:p>
            <a:pPr lvl="2"/>
            <a:r>
              <a:rPr lang="en-US" sz="3200" i="1" dirty="0"/>
              <a:t>Course syllabi, campus updates, new faculty</a:t>
            </a:r>
          </a:p>
          <a:p>
            <a:endParaRPr lang="en-US" dirty="0"/>
          </a:p>
          <a:p>
            <a:r>
              <a:rPr lang="en-US" dirty="0"/>
              <a:t>Planning new promotions</a:t>
            </a:r>
          </a:p>
          <a:p>
            <a:pPr lvl="2"/>
            <a:r>
              <a:rPr lang="en-US" sz="3200" i="1" dirty="0"/>
              <a:t>Moo cards, door hangers, social media</a:t>
            </a:r>
          </a:p>
          <a:p>
            <a:endParaRPr lang="en-US" dirty="0"/>
          </a:p>
          <a:p>
            <a:r>
              <a:rPr lang="en-US" dirty="0"/>
              <a:t>Planning new signage at the desk</a:t>
            </a:r>
          </a:p>
        </p:txBody>
      </p:sp>
      <p:sp>
        <p:nvSpPr>
          <p:cNvPr id="4" name="TextBox 3">
            <a:extLst>
              <a:ext uri="{FF2B5EF4-FFF2-40B4-BE49-F238E27FC236}">
                <a16:creationId xmlns:a16="http://schemas.microsoft.com/office/drawing/2014/main" id="{536180CD-B9DC-4CC8-B899-C0004BBDEFCE}"/>
              </a:ext>
            </a:extLst>
          </p:cNvPr>
          <p:cNvSpPr txBox="1"/>
          <p:nvPr/>
        </p:nvSpPr>
        <p:spPr>
          <a:xfrm>
            <a:off x="3251200" y="4548505"/>
            <a:ext cx="650240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endParaRPr lang="en-US"/>
          </a:p>
        </p:txBody>
      </p:sp>
    </p:spTree>
    <p:extLst>
      <p:ext uri="{BB962C8B-B14F-4D97-AF65-F5344CB8AC3E}">
        <p14:creationId xmlns:p14="http://schemas.microsoft.com/office/powerpoint/2010/main" val="360706994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6233"/>
            <a:ext cx="10703373" cy="1498600"/>
          </a:xfrm>
        </p:spPr>
        <p:txBody>
          <a:bodyPr>
            <a:normAutofit fontScale="90000"/>
          </a:bodyPr>
          <a:lstStyle/>
          <a:p>
            <a:r>
              <a:rPr lang="en-US" dirty="0"/>
              <a:t> Suggested Syllabus Language</a:t>
            </a:r>
          </a:p>
        </p:txBody>
      </p:sp>
      <p:sp>
        <p:nvSpPr>
          <p:cNvPr id="3" name="Text Placeholder 2"/>
          <p:cNvSpPr>
            <a:spLocks noGrp="1"/>
          </p:cNvSpPr>
          <p:nvPr>
            <p:ph type="body" idx="1"/>
          </p:nvPr>
        </p:nvSpPr>
        <p:spPr>
          <a:xfrm>
            <a:off x="952500" y="2692400"/>
            <a:ext cx="10816167" cy="5811799"/>
          </a:xfrm>
        </p:spPr>
        <p:txBody>
          <a:bodyPr>
            <a:normAutofit/>
          </a:bodyPr>
          <a:lstStyle/>
          <a:p>
            <a:endParaRPr lang="en-US" sz="4400" dirty="0"/>
          </a:p>
          <a:p>
            <a:pPr marL="0" indent="0">
              <a:buNone/>
            </a:pPr>
            <a:r>
              <a:rPr lang="en-US" sz="4400" dirty="0"/>
              <a:t>“For help finding relevant, scholarly sources for your paper, ask at the Jerome Library “Questions? Ask Us!” desk.   </a:t>
            </a:r>
            <a:r>
              <a:rPr lang="en-US" sz="4400" i="1" dirty="0"/>
              <a:t>No appointment necessary! </a:t>
            </a:r>
            <a:r>
              <a:rPr lang="en-US" sz="4400" dirty="0"/>
              <a:t> Make good use of your time between classes!”</a:t>
            </a:r>
          </a:p>
        </p:txBody>
      </p:sp>
    </p:spTree>
    <p:extLst>
      <p:ext uri="{BB962C8B-B14F-4D97-AF65-F5344CB8AC3E}">
        <p14:creationId xmlns:p14="http://schemas.microsoft.com/office/powerpoint/2010/main" val="415286674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58758" y="2622761"/>
            <a:ext cx="7721599" cy="5791199"/>
          </a:xfrm>
          <a:prstGeom prst="rect">
            <a:avLst/>
          </a:prstGeom>
        </p:spPr>
      </p:pic>
      <p:sp>
        <p:nvSpPr>
          <p:cNvPr id="4" name="Rectangular Callout 3"/>
          <p:cNvSpPr/>
          <p:nvPr/>
        </p:nvSpPr>
        <p:spPr>
          <a:xfrm rot="20933900">
            <a:off x="7449608" y="1286934"/>
            <a:ext cx="4073262" cy="3064932"/>
          </a:xfrm>
          <a:prstGeom prst="wedgeRectCallout">
            <a:avLst/>
          </a:prstGeom>
          <a:ln/>
        </p:spPr>
        <p:style>
          <a:lnRef idx="1">
            <a:schemeClr val="accent3"/>
          </a:lnRef>
          <a:fillRef idx="2">
            <a:schemeClr val="accent3"/>
          </a:fillRef>
          <a:effectRef idx="1">
            <a:schemeClr val="accent3"/>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3" name="TextBox 2"/>
          <p:cNvSpPr txBox="1"/>
          <p:nvPr/>
        </p:nvSpPr>
        <p:spPr>
          <a:xfrm rot="20934774">
            <a:off x="7449607" y="1660108"/>
            <a:ext cx="4021932"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Helvetica Light"/>
              </a:rPr>
              <a:t>“Can you help me find scholarly</a:t>
            </a:r>
            <a:r>
              <a:rPr kumimoji="0" lang="en-US" sz="3600" b="0" i="0" u="none" strike="noStrike" cap="none" spc="0" normalizeH="0" dirty="0">
                <a:ln>
                  <a:noFill/>
                </a:ln>
                <a:solidFill>
                  <a:srgbClr val="000000"/>
                </a:solidFill>
                <a:effectLst/>
                <a:uFillTx/>
                <a:latin typeface="+mn-lt"/>
                <a:ea typeface="+mn-ea"/>
                <a:cs typeface="+mn-cs"/>
                <a:sym typeface="Helvetica Light"/>
              </a:rPr>
              <a:t> resources for my research paper?”</a:t>
            </a: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5" name="Oval Callout 4"/>
          <p:cNvSpPr/>
          <p:nvPr/>
        </p:nvSpPr>
        <p:spPr>
          <a:xfrm rot="227728">
            <a:off x="8756456" y="4721789"/>
            <a:ext cx="3928533" cy="2844802"/>
          </a:xfrm>
          <a:prstGeom prst="wedgeEllipseCallout">
            <a:avLst/>
          </a:prstGeom>
          <a:solidFill>
            <a:schemeClr val="accent1">
              <a:lumMod val="20000"/>
              <a:lumOff val="80000"/>
            </a:schemeClr>
          </a:solidFill>
          <a:ln w="12700" cap="flat">
            <a:solidFill>
              <a:schemeClr val="accent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6" name="TextBox 5"/>
          <p:cNvSpPr txBox="1"/>
          <p:nvPr/>
        </p:nvSpPr>
        <p:spPr>
          <a:xfrm rot="194621">
            <a:off x="8816395" y="5462121"/>
            <a:ext cx="3911653"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Helvetica Light"/>
              </a:rPr>
              <a:t>What is a peer-reviewed journal article?</a:t>
            </a:r>
          </a:p>
        </p:txBody>
      </p:sp>
      <p:sp>
        <p:nvSpPr>
          <p:cNvPr id="18" name="Title 17">
            <a:extLst>
              <a:ext uri="{FF2B5EF4-FFF2-40B4-BE49-F238E27FC236}">
                <a16:creationId xmlns:a16="http://schemas.microsoft.com/office/drawing/2014/main" id="{10556A51-3B0C-2342-ADAE-F89F74D02644}"/>
              </a:ext>
            </a:extLst>
          </p:cNvPr>
          <p:cNvSpPr>
            <a:spLocks noGrp="1"/>
          </p:cNvSpPr>
          <p:nvPr>
            <p:ph type="title"/>
          </p:nvPr>
        </p:nvSpPr>
        <p:spPr>
          <a:xfrm>
            <a:off x="406442" y="241300"/>
            <a:ext cx="5791199" cy="1498600"/>
          </a:xfrm>
        </p:spPr>
        <p:txBody>
          <a:bodyPr/>
          <a:lstStyle/>
          <a:p>
            <a:r>
              <a:rPr lang="en-US" dirty="0"/>
              <a:t>Moo Cards</a:t>
            </a:r>
          </a:p>
        </p:txBody>
      </p:sp>
      <p:sp>
        <p:nvSpPr>
          <p:cNvPr id="21" name="Title 17">
            <a:extLst>
              <a:ext uri="{FF2B5EF4-FFF2-40B4-BE49-F238E27FC236}">
                <a16:creationId xmlns:a16="http://schemas.microsoft.com/office/drawing/2014/main" id="{AE34B541-3B96-4544-9D12-1D3A225625A8}"/>
              </a:ext>
            </a:extLst>
          </p:cNvPr>
          <p:cNvSpPr txBox="1">
            <a:spLocks/>
          </p:cNvSpPr>
          <p:nvPr/>
        </p:nvSpPr>
        <p:spPr>
          <a:xfrm>
            <a:off x="7264206" y="7944615"/>
            <a:ext cx="5791199" cy="143454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l" defTabSz="584200" rtl="0" latinLnBrk="0">
              <a:lnSpc>
                <a:spcPts val="8500"/>
              </a:lnSpc>
              <a:spcBef>
                <a:spcPts val="0"/>
              </a:spcBef>
              <a:spcAft>
                <a:spcPts val="0"/>
              </a:spcAft>
              <a:buClrTx/>
              <a:buSzTx/>
              <a:buFontTx/>
              <a:buNone/>
              <a:tabLst/>
              <a:defRPr sz="6500" b="0" i="0" u="none" strike="noStrike" cap="none" spc="0" baseline="0">
                <a:ln>
                  <a:noFill/>
                </a:ln>
                <a:solidFill>
                  <a:srgbClr val="F47932"/>
                </a:solidFill>
                <a:uFillTx/>
                <a:latin typeface="Univers LT Std 67 Bold Condensed"/>
                <a:ea typeface="Univers LT Std 67 Bold Condensed"/>
                <a:cs typeface="Univers LT Std 67 Bold Condensed"/>
                <a:sym typeface="Univers LT Std 67 Bold Condensed"/>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a:lstStyle>
          <a:p>
            <a:pPr hangingPunct="1"/>
            <a:r>
              <a:rPr lang="en-US" dirty="0"/>
              <a:t>Desk Signage</a:t>
            </a:r>
          </a:p>
        </p:txBody>
      </p:sp>
    </p:spTree>
    <p:extLst>
      <p:ext uri="{BB962C8B-B14F-4D97-AF65-F5344CB8AC3E}">
        <p14:creationId xmlns:p14="http://schemas.microsoft.com/office/powerpoint/2010/main" val="165697038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TotalTime>
  <Words>1055</Words>
  <Application>Microsoft Office PowerPoint</Application>
  <PresentationFormat>Custom</PresentationFormat>
  <Paragraphs>141</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Helvetica Light</vt:lpstr>
      <vt:lpstr>Helvetica Neue</vt:lpstr>
      <vt:lpstr>Univers LT Std 45 Light</vt:lpstr>
      <vt:lpstr>Univers LT Std 67 Bold Condensed</vt:lpstr>
      <vt:lpstr>White</vt:lpstr>
      <vt:lpstr>Partnering with Students to Improve Library Spaces and Services through Design Thinking</vt:lpstr>
      <vt:lpstr>History</vt:lpstr>
      <vt:lpstr>BIZX Data</vt:lpstr>
      <vt:lpstr>BIZX and Design Thinking</vt:lpstr>
      <vt:lpstr>The BIZX 1100 Client Experience Why do Students not use the Research &amp; Information Desk? </vt:lpstr>
      <vt:lpstr>The BIZX 1100 Client Experience  What did we learn?</vt:lpstr>
      <vt:lpstr>The BIZX 1100 Client Experience      Using what we learned</vt:lpstr>
      <vt:lpstr> Suggested Syllabus Language</vt:lpstr>
      <vt:lpstr>Moo Cards</vt:lpstr>
      <vt:lpstr>Themes Across Projects</vt:lpstr>
      <vt:lpstr>PowerPoint Presentation</vt:lpstr>
      <vt:lpstr>PowerPoint Presentation</vt:lpstr>
      <vt:lpstr>PowerPoint Presentation</vt:lpstr>
      <vt:lpstr>Starting a Collaboration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 Johnson</dc:creator>
  <cp:lastModifiedBy>Windows User</cp:lastModifiedBy>
  <cp:revision>212</cp:revision>
  <cp:lastPrinted>2018-11-01T18:50:57Z</cp:lastPrinted>
  <dcterms:modified xsi:type="dcterms:W3CDTF">2018-11-02T19:05:51Z</dcterms:modified>
</cp:coreProperties>
</file>